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3DCAFA1-3818-4BBA-9C20-7A97E1C2F80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4154444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DCAFA1-3818-4BBA-9C20-7A97E1C2F80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2662341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DCAFA1-3818-4BBA-9C20-7A97E1C2F80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523688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DCAFA1-3818-4BBA-9C20-7A97E1C2F80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2014108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3DCAFA1-3818-4BBA-9C20-7A97E1C2F803}"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742524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3DCAFA1-3818-4BBA-9C20-7A97E1C2F803}"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88040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3DCAFA1-3818-4BBA-9C20-7A97E1C2F803}"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2637418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3DCAFA1-3818-4BBA-9C20-7A97E1C2F803}"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4094885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3DCAFA1-3818-4BBA-9C20-7A97E1C2F803}"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945024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3DCAFA1-3818-4BBA-9C20-7A97E1C2F803}"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918750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3DCAFA1-3818-4BBA-9C20-7A97E1C2F803}"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23423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DCAFA1-3818-4BBA-9C20-7A97E1C2F803}" type="datetimeFigureOut">
              <a:rPr lang="tr-TR" smtClean="0"/>
              <a:t>10.05.2020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7293E-BB89-428D-850B-1EA83E1DF32A}" type="slidenum">
              <a:rPr lang="tr-TR" smtClean="0"/>
              <a:t>‹#›</a:t>
            </a:fld>
            <a:endParaRPr lang="tr-TR"/>
          </a:p>
        </p:txBody>
      </p:sp>
    </p:spTree>
    <p:extLst>
      <p:ext uri="{BB962C8B-B14F-4D97-AF65-F5344CB8AC3E}">
        <p14:creationId xmlns:p14="http://schemas.microsoft.com/office/powerpoint/2010/main" val="207575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BEDEN EĞİTİMİ VE VÜCUT GELİŞTİRME DERSİ</a:t>
            </a:r>
            <a:br>
              <a:rPr lang="tr-TR" dirty="0" smtClean="0"/>
            </a:br>
            <a:r>
              <a:rPr lang="tr-TR" dirty="0" smtClean="0"/>
              <a:t>2. HAFTA</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408048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Kas Kuvveti : Fiziksel olarak kuvvet, kütlenin ve hızın ürünüdür. Biyolojik açıdan ise kuvvet, kas hareketleri ile dirençlere karşı koyma ve onları aşabilme yeteneğidir.</a:t>
            </a:r>
          </a:p>
          <a:p>
            <a:endParaRPr lang="tr-TR" dirty="0" smtClean="0"/>
          </a:p>
          <a:p>
            <a:r>
              <a:rPr lang="tr-TR" dirty="0" smtClean="0"/>
              <a:t>Kas Dayanıklılığı : Dayanıklılık, yorgunluğu rağmen etkinliğe devam edebilmektir.</a:t>
            </a:r>
          </a:p>
          <a:p>
            <a:endParaRPr lang="tr-TR" dirty="0" smtClean="0"/>
          </a:p>
        </p:txBody>
      </p:sp>
    </p:spTree>
    <p:extLst>
      <p:ext uri="{BB962C8B-B14F-4D97-AF65-F5344CB8AC3E}">
        <p14:creationId xmlns:p14="http://schemas.microsoft.com/office/powerpoint/2010/main" val="1090888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Esneklik : Vücudun değişik eklemlerinin tüm hareket alanında eklemler çevresinde hareket etme yeteneğidir.</a:t>
            </a:r>
          </a:p>
          <a:p>
            <a:endParaRPr lang="tr-TR" dirty="0" smtClean="0"/>
          </a:p>
          <a:p>
            <a:r>
              <a:rPr lang="tr-TR" dirty="0" smtClean="0"/>
              <a:t>Vücut Kompozisyonu : Vücuttaki yağ kütlesi ve yağsız vücut kütlesi vücut kompozisyonunu oluşturur.</a:t>
            </a:r>
          </a:p>
          <a:p>
            <a:endParaRPr lang="tr-TR" dirty="0" smtClean="0"/>
          </a:p>
          <a:p>
            <a:endParaRPr lang="tr-TR" dirty="0"/>
          </a:p>
        </p:txBody>
      </p:sp>
    </p:spTree>
    <p:extLst>
      <p:ext uri="{BB962C8B-B14F-4D97-AF65-F5344CB8AC3E}">
        <p14:creationId xmlns:p14="http://schemas.microsoft.com/office/powerpoint/2010/main" val="3454014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Koordinasyon : Kompleks hareketlerin gerçekleştirilmesinde kasların mükemmel uyumlu çalışması anlamına gelmektedir.</a:t>
            </a:r>
          </a:p>
          <a:p>
            <a:endParaRPr lang="tr-TR" dirty="0" smtClean="0"/>
          </a:p>
          <a:p>
            <a:r>
              <a:rPr lang="tr-TR" dirty="0" smtClean="0"/>
              <a:t>Denge : Statik veya dinamik hareket sırasında, vücudun istenen pozisyonu sağlayabilmesi yeteneğidir.</a:t>
            </a:r>
          </a:p>
          <a:p>
            <a:endParaRPr lang="tr-TR" dirty="0" smtClean="0"/>
          </a:p>
        </p:txBody>
      </p:sp>
    </p:spTree>
    <p:extLst>
      <p:ext uri="{BB962C8B-B14F-4D97-AF65-F5344CB8AC3E}">
        <p14:creationId xmlns:p14="http://schemas.microsoft.com/office/powerpoint/2010/main" val="1193469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Sürat : Aynı hareketi başarılı ve hızlı bir şekilde yapabilme veya kısa bir mesafeyi mümkün olduğunca kısa bir sürede tamamlayabilme yeteneğidir.</a:t>
            </a:r>
          </a:p>
          <a:p>
            <a:endParaRPr lang="tr-TR" dirty="0" smtClean="0"/>
          </a:p>
          <a:p>
            <a:r>
              <a:rPr lang="tr-TR" dirty="0" smtClean="0"/>
              <a:t>Çabukluk : Bir noktadan diğerine hareket ederken, vücudun yönünü mümkün olduğunca hızlı, akıcı, kolay ve kontrollü bir şekilde değiştirebilme yeteneğidir. Kısaca, kişinin pozisyonunu değiştirme hızı ile ilişkilidir.</a:t>
            </a:r>
          </a:p>
          <a:p>
            <a:endParaRPr lang="tr-TR" dirty="0" smtClean="0"/>
          </a:p>
          <a:p>
            <a:endParaRPr lang="tr-TR" dirty="0"/>
          </a:p>
        </p:txBody>
      </p:sp>
    </p:spTree>
    <p:extLst>
      <p:ext uri="{BB962C8B-B14F-4D97-AF65-F5344CB8AC3E}">
        <p14:creationId xmlns:p14="http://schemas.microsoft.com/office/powerpoint/2010/main" val="1822159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Güç : Kısa zaman içerisinde maksimum efor yeteneğidir.</a:t>
            </a:r>
          </a:p>
          <a:p>
            <a:endParaRPr lang="tr-TR" dirty="0" smtClean="0"/>
          </a:p>
          <a:p>
            <a:r>
              <a:rPr lang="tr-TR" dirty="0" smtClean="0"/>
              <a:t>Zihinsel Gelişimindeki Rolü</a:t>
            </a:r>
          </a:p>
          <a:p>
            <a:endParaRPr lang="tr-TR" dirty="0" smtClean="0"/>
          </a:p>
          <a:p>
            <a:r>
              <a:rPr lang="tr-TR" dirty="0" smtClean="0"/>
              <a:t>Eğitimin yelpazesinin tüm alanlarınca paylaşıldığı gibi beden eğitimi de bilginin birikimi ve iç görü ile anlaşılmasını sağlar. Bilginin edinilmesi, anlaşılması ve iç görü kazanma zihinsel gücün malzemesini oluşturur.</a:t>
            </a:r>
          </a:p>
          <a:p>
            <a:endParaRPr lang="tr-TR" dirty="0" smtClean="0"/>
          </a:p>
          <a:p>
            <a:r>
              <a:rPr lang="tr-TR" dirty="0" smtClean="0"/>
              <a:t>Beden eğitimi aracılığıyla birey, sağlık ilkeleri ve hareketin yaşamdaki önemini kavrar.</a:t>
            </a:r>
          </a:p>
          <a:p>
            <a:endParaRPr lang="tr-TR" dirty="0" smtClean="0"/>
          </a:p>
          <a:p>
            <a:endParaRPr lang="tr-TR" dirty="0" smtClean="0"/>
          </a:p>
          <a:p>
            <a:endParaRPr lang="tr-TR" dirty="0"/>
          </a:p>
        </p:txBody>
      </p:sp>
    </p:spTree>
    <p:extLst>
      <p:ext uri="{BB962C8B-B14F-4D97-AF65-F5344CB8AC3E}">
        <p14:creationId xmlns:p14="http://schemas.microsoft.com/office/powerpoint/2010/main" val="2155912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Duygusal Ve Toplumsal Gelişimindeki Rolü</a:t>
            </a:r>
          </a:p>
          <a:p>
            <a:endParaRPr lang="tr-TR" dirty="0" smtClean="0"/>
          </a:p>
          <a:p>
            <a:r>
              <a:rPr lang="tr-TR" dirty="0" smtClean="0"/>
              <a:t>Duygusal ve toplumsal gelişim birbiriyle karşılıklı etkileşim halindedir.</a:t>
            </a:r>
          </a:p>
          <a:p>
            <a:endParaRPr lang="tr-TR" dirty="0" smtClean="0"/>
          </a:p>
          <a:p>
            <a:r>
              <a:rPr lang="tr-TR" dirty="0" smtClean="0"/>
              <a:t>Her beden eğitimi etkinliği toplumsal bir deneyimdir ve çoğunlukla duyguları geliştirir. Bu etkinlikler sayesinde birey, duygularını ifade etme olanağı bulur. Saldırganlık, öfke, utangaçlık, kıskançlık vb. duygularında boşalım sağlar, bunları kontrol etmeyi sağlar.</a:t>
            </a:r>
          </a:p>
          <a:p>
            <a:endParaRPr lang="tr-TR" dirty="0" smtClean="0"/>
          </a:p>
          <a:p>
            <a:endParaRPr lang="tr-TR" dirty="0"/>
          </a:p>
        </p:txBody>
      </p:sp>
    </p:spTree>
    <p:extLst>
      <p:ext uri="{BB962C8B-B14F-4D97-AF65-F5344CB8AC3E}">
        <p14:creationId xmlns:p14="http://schemas.microsoft.com/office/powerpoint/2010/main" val="404655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Beden eğitimi etkinlikleri benlik gelişimine de katkıda bulunur.</a:t>
            </a:r>
          </a:p>
          <a:p>
            <a:endParaRPr lang="tr-TR" dirty="0" smtClean="0"/>
          </a:p>
          <a:p>
            <a:r>
              <a:rPr lang="tr-TR" smtClean="0"/>
              <a:t>Beden eğitimi etkinlikleri bireyde ; kurallara uyma, başkalarının haklarına saygı, yardımlaşma, işbirliğine dayalı yaşam biçimi gibi alışkanlıklar kazandırır.</a:t>
            </a:r>
          </a:p>
          <a:p>
            <a:endParaRPr lang="tr-TR"/>
          </a:p>
        </p:txBody>
      </p:sp>
    </p:spTree>
    <p:extLst>
      <p:ext uri="{BB962C8B-B14F-4D97-AF65-F5344CB8AC3E}">
        <p14:creationId xmlns:p14="http://schemas.microsoft.com/office/powerpoint/2010/main" val="15137247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296</Words>
  <Application>Microsoft Office PowerPoint</Application>
  <PresentationFormat>Geniş ekran</PresentationFormat>
  <Paragraphs>29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BEDEN EĞİTİMİ VE VÜCUT GELİŞTİRME DERSİ 2. HAFTA</vt:lpstr>
      <vt:lpstr>PowerPoint Sunusu</vt:lpstr>
      <vt:lpstr>PowerPoint Sunusu</vt:lpstr>
      <vt:lpstr>PowerPoint Sunusu</vt:lpstr>
      <vt:lpstr>PowerPoint Sunusu</vt:lpstr>
      <vt:lpstr>PowerPoint Sunusu</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 VE VÜCUT GELİŞTİRME DERSİ 2. HAFTA</dc:title>
  <dc:creator>HP</dc:creator>
  <cp:lastModifiedBy>HP</cp:lastModifiedBy>
  <cp:revision>1</cp:revision>
  <dcterms:created xsi:type="dcterms:W3CDTF">2020-05-10T19:34:23Z</dcterms:created>
  <dcterms:modified xsi:type="dcterms:W3CDTF">2020-05-10T19:34:57Z</dcterms:modified>
</cp:coreProperties>
</file>