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4C1D-A6A9-4949-9A46-218F1064A312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670C-6392-4F63-8999-7812499759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17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34C1D-A6A9-4949-9A46-218F1064A312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5670C-6392-4F63-8999-7812499759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231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9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10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Natural Selection: </a:t>
            </a:r>
            <a:r>
              <a:rPr lang="en-US" altLang="tr-TR" smtClean="0"/>
              <a:t>A Summary</a:t>
            </a:r>
            <a:endParaRPr lang="en-US" altLang="tr-TR" b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77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49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Anatomical and Molecular Homologies</a:t>
            </a:r>
            <a:endParaRPr lang="en-US" altLang="tr-TR" b="0" i="1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74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2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Homologies and “Tree Thinking”</a:t>
            </a:r>
            <a:endParaRPr lang="en-US" altLang="tr-TR" b="0" i="1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31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Convergent Evolution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0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Biogeography</a:t>
            </a:r>
            <a:endParaRPr lang="en-US" altLang="tr-TR" b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1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3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Overview: Endless Forms Most Beautiful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5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1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Lamarck:  Use &amp; Disuse …</a:t>
            </a:r>
            <a:br>
              <a:rPr lang="en-US" altLang="tr-TR" smtClean="0"/>
            </a:br>
            <a:r>
              <a:rPr lang="en-US" altLang="tr-TR" smtClean="0"/>
              <a:t>         Darwin:  Natural Selection ….</a:t>
            </a:r>
            <a:endParaRPr lang="en-US" altLang="tr-TR" b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2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Darwin’s Focus on Adaptation</a:t>
            </a:r>
            <a:endParaRPr lang="en-US" altLang="tr-TR" b="0" i="1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9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9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200" i="1" smtClean="0">
                <a:solidFill>
                  <a:srgbClr val="F00000"/>
                </a:solidFill>
              </a:rPr>
              <a:t>The Origin of Species</a:t>
            </a:r>
            <a:endParaRPr lang="en-US" altLang="tr-TR" i="1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6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763"/>
            <a:r>
              <a:rPr lang="en-US" altLang="tr-TR" i="1" smtClean="0"/>
              <a:t>Artificial Selection, Natural Selection, and Adaptation</a:t>
            </a:r>
            <a:endParaRPr lang="en-US" altLang="tr-TR" b="0" i="1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76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Geniş ekran</PresentationFormat>
  <Paragraphs>10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Teması</vt:lpstr>
      <vt:lpstr>PowerPoint Sunusu</vt:lpstr>
      <vt:lpstr>Overview: Endless Forms Most Beautiful</vt:lpstr>
      <vt:lpstr>PowerPoint Sunusu</vt:lpstr>
      <vt:lpstr>Lamarck:  Use &amp; Disuse …          Darwin:  Natural Selection ….</vt:lpstr>
      <vt:lpstr>Darwin’s Focus on Adaptation</vt:lpstr>
      <vt:lpstr>PowerPoint Sunusu</vt:lpstr>
      <vt:lpstr>The Origin of Species</vt:lpstr>
      <vt:lpstr>Artificial Selection, Natural Selection, and Adaptation</vt:lpstr>
      <vt:lpstr>PowerPoint Sunusu</vt:lpstr>
      <vt:lpstr>PowerPoint Sunusu</vt:lpstr>
      <vt:lpstr>PowerPoint Sunusu</vt:lpstr>
      <vt:lpstr>Natural Selection: A Summary</vt:lpstr>
      <vt:lpstr>PowerPoint Sunusu</vt:lpstr>
      <vt:lpstr>Anatomical and Molecular Homologies</vt:lpstr>
      <vt:lpstr>PowerPoint Sunusu</vt:lpstr>
      <vt:lpstr>Homologies and “Tree Thinking”</vt:lpstr>
      <vt:lpstr>Convergent Evolution</vt:lpstr>
      <vt:lpstr>Biogeography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isabaskose@gmail.com</dc:creator>
  <cp:lastModifiedBy>isabaskose@gmail.com</cp:lastModifiedBy>
  <cp:revision>1</cp:revision>
  <dcterms:created xsi:type="dcterms:W3CDTF">2020-01-24T13:37:18Z</dcterms:created>
  <dcterms:modified xsi:type="dcterms:W3CDTF">2020-01-24T13:37:18Z</dcterms:modified>
</cp:coreProperties>
</file>