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E567654-84B6-424F-B78E-BB48EF0BD54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EDD6543-34B5-4AEB-9CDB-1D6BDB11723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LATİN DİLİ 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 smtClean="0"/>
              <a:t>2. FİİL ÇEKİMİ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çekime mastarı - </a:t>
            </a:r>
            <a:r>
              <a:rPr lang="tr-TR" dirty="0" err="1" smtClean="0"/>
              <a:t>ēre</a:t>
            </a:r>
            <a:r>
              <a:rPr lang="tr-TR" dirty="0" smtClean="0"/>
              <a:t> olan fiiller girer.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habeo</a:t>
            </a:r>
            <a:r>
              <a:rPr lang="tr-TR" dirty="0" smtClean="0"/>
              <a:t>,-</a:t>
            </a:r>
            <a:r>
              <a:rPr lang="tr-TR" dirty="0" err="1" smtClean="0"/>
              <a:t>ui</a:t>
            </a:r>
            <a:r>
              <a:rPr lang="tr-TR" dirty="0" smtClean="0"/>
              <a:t>,-</a:t>
            </a:r>
            <a:r>
              <a:rPr lang="tr-TR" dirty="0" err="1" smtClean="0"/>
              <a:t>itus</a:t>
            </a:r>
            <a:r>
              <a:rPr lang="tr-TR" dirty="0" smtClean="0"/>
              <a:t>, - </a:t>
            </a:r>
            <a:r>
              <a:rPr lang="tr-TR" dirty="0" err="1" smtClean="0"/>
              <a:t>ēre</a:t>
            </a:r>
            <a:r>
              <a:rPr lang="tr-TR" dirty="0" smtClean="0"/>
              <a:t>: sahip olmak</a:t>
            </a:r>
          </a:p>
          <a:p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547664" y="2780928"/>
          <a:ext cx="6096000" cy="3425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483482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Praesens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83482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483482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483482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483482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baseline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483482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483482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FİİL ÇEKİMİ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700807"/>
          <a:ext cx="7467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270232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Imperfectum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-ba + 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baseline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habe + ba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-ba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baseline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FİİL ÇEKİMİ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Futurum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habe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bu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FİİL ÇEKİMİ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praesens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imperfectum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futurum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monebo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monebis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monebit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monemus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monebamus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monebimus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monebatis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monebitis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monebant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monebunt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Bu çekime giren fiillere örnekler: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moneo</a:t>
            </a:r>
            <a:r>
              <a:rPr lang="tr-TR" dirty="0" smtClean="0"/>
              <a:t>, -</a:t>
            </a:r>
            <a:r>
              <a:rPr lang="tr-TR" dirty="0" err="1" smtClean="0"/>
              <a:t>ui</a:t>
            </a:r>
            <a:r>
              <a:rPr lang="tr-TR" dirty="0" smtClean="0"/>
              <a:t>, -</a:t>
            </a:r>
            <a:r>
              <a:rPr lang="tr-TR" dirty="0" err="1" smtClean="0"/>
              <a:t>itus</a:t>
            </a:r>
            <a:r>
              <a:rPr lang="tr-TR" dirty="0" smtClean="0"/>
              <a:t>, - </a:t>
            </a:r>
            <a:r>
              <a:rPr lang="tr-TR" dirty="0" err="1" smtClean="0"/>
              <a:t>ēre</a:t>
            </a:r>
            <a:r>
              <a:rPr lang="tr-TR" dirty="0" smtClean="0"/>
              <a:t>: uyarmak</a:t>
            </a:r>
          </a:p>
          <a:p>
            <a:r>
              <a:rPr lang="tr-TR" dirty="0" smtClean="0"/>
              <a:t>video, </a:t>
            </a:r>
            <a:r>
              <a:rPr lang="tr-TR" dirty="0" err="1" smtClean="0"/>
              <a:t>vidi</a:t>
            </a:r>
            <a:r>
              <a:rPr lang="tr-TR" dirty="0" smtClean="0"/>
              <a:t>, </a:t>
            </a:r>
            <a:r>
              <a:rPr lang="tr-TR" dirty="0" err="1" smtClean="0"/>
              <a:t>visum</a:t>
            </a:r>
            <a:r>
              <a:rPr lang="tr-TR" dirty="0" smtClean="0"/>
              <a:t>,  - </a:t>
            </a:r>
            <a:r>
              <a:rPr lang="tr-TR" dirty="0" err="1" smtClean="0"/>
              <a:t>ēre</a:t>
            </a:r>
            <a:r>
              <a:rPr lang="tr-TR" dirty="0" smtClean="0"/>
              <a:t>: görmek</a:t>
            </a:r>
          </a:p>
          <a:p>
            <a:r>
              <a:rPr lang="tr-TR" dirty="0" err="1" smtClean="0"/>
              <a:t>moveō</a:t>
            </a:r>
            <a:r>
              <a:rPr lang="tr-TR" dirty="0" smtClean="0"/>
              <a:t>, </a:t>
            </a:r>
            <a:r>
              <a:rPr lang="tr-TR" dirty="0" err="1" smtClean="0"/>
              <a:t>mōvī</a:t>
            </a:r>
            <a:r>
              <a:rPr lang="tr-TR" dirty="0" smtClean="0"/>
              <a:t>, </a:t>
            </a:r>
            <a:r>
              <a:rPr lang="tr-TR" dirty="0" err="1" smtClean="0"/>
              <a:t>mōtum</a:t>
            </a:r>
            <a:r>
              <a:rPr lang="tr-TR" dirty="0" smtClean="0"/>
              <a:t>, -</a:t>
            </a:r>
            <a:r>
              <a:rPr lang="tr-TR" dirty="0" err="1" smtClean="0"/>
              <a:t>ēre</a:t>
            </a:r>
            <a:r>
              <a:rPr lang="tr-TR" dirty="0" smtClean="0"/>
              <a:t>  : hareket etmek  </a:t>
            </a:r>
          </a:p>
          <a:p>
            <a:r>
              <a:rPr lang="tr-TR" dirty="0" err="1" smtClean="0"/>
              <a:t>teneō</a:t>
            </a:r>
            <a:r>
              <a:rPr lang="tr-TR" dirty="0" smtClean="0"/>
              <a:t>, </a:t>
            </a:r>
            <a:r>
              <a:rPr lang="tr-TR" dirty="0" err="1" smtClean="0"/>
              <a:t>tenuī</a:t>
            </a:r>
            <a:r>
              <a:rPr lang="tr-TR" dirty="0" smtClean="0"/>
              <a:t>, </a:t>
            </a:r>
            <a:r>
              <a:rPr lang="tr-TR" dirty="0" err="1" smtClean="0"/>
              <a:t>tentum</a:t>
            </a:r>
            <a:r>
              <a:rPr lang="tr-TR" dirty="0" smtClean="0"/>
              <a:t>, -</a:t>
            </a:r>
            <a:r>
              <a:rPr lang="tr-TR" dirty="0" err="1" smtClean="0"/>
              <a:t>ēre</a:t>
            </a:r>
            <a:r>
              <a:rPr lang="tr-TR" dirty="0" smtClean="0"/>
              <a:t> : tutmak </a:t>
            </a:r>
          </a:p>
          <a:p>
            <a:r>
              <a:rPr lang="tr-TR" dirty="0" err="1" smtClean="0"/>
              <a:t>doceō</a:t>
            </a:r>
            <a:r>
              <a:rPr lang="tr-TR" dirty="0" smtClean="0"/>
              <a:t>, </a:t>
            </a:r>
            <a:r>
              <a:rPr lang="tr-TR" dirty="0" err="1" smtClean="0"/>
              <a:t>docuī</a:t>
            </a:r>
            <a:r>
              <a:rPr lang="tr-TR" dirty="0" smtClean="0"/>
              <a:t>, </a:t>
            </a:r>
            <a:r>
              <a:rPr lang="tr-TR" dirty="0" err="1" smtClean="0"/>
              <a:t>doctum</a:t>
            </a:r>
            <a:r>
              <a:rPr lang="tr-TR" dirty="0" smtClean="0"/>
              <a:t>, -</a:t>
            </a:r>
            <a:r>
              <a:rPr lang="tr-TR" dirty="0" err="1" smtClean="0"/>
              <a:t>ēre</a:t>
            </a:r>
            <a:r>
              <a:rPr lang="tr-TR" dirty="0" smtClean="0"/>
              <a:t>: öğretmek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Alıştırmalar</a:t>
            </a:r>
            <a:endParaRPr lang="tr-TR" dirty="0" smtClean="0"/>
          </a:p>
          <a:p>
            <a:r>
              <a:rPr lang="tr-TR" b="1" dirty="0" smtClean="0"/>
              <a:t>	</a:t>
            </a:r>
            <a:r>
              <a:rPr lang="tr-TR" b="1" dirty="0" err="1" smtClean="0"/>
              <a:t>Latince’ye</a:t>
            </a:r>
            <a:r>
              <a:rPr lang="tr-TR" b="1" dirty="0" smtClean="0"/>
              <a:t> Çevirin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lvl="0"/>
            <a:r>
              <a:rPr lang="tr-TR" dirty="0" smtClean="0"/>
              <a:t>uyaracağım</a:t>
            </a:r>
          </a:p>
          <a:p>
            <a:pPr lvl="0"/>
            <a:r>
              <a:rPr lang="tr-TR" dirty="0" smtClean="0"/>
              <a:t>görüyorduk</a:t>
            </a:r>
          </a:p>
          <a:p>
            <a:r>
              <a:rPr lang="tr-TR" dirty="0" smtClean="0"/>
              <a:t>hareket edeceğiz</a:t>
            </a:r>
          </a:p>
          <a:p>
            <a:r>
              <a:rPr lang="tr-TR" dirty="0" smtClean="0"/>
              <a:t>tutuyorsun</a:t>
            </a:r>
          </a:p>
          <a:p>
            <a:r>
              <a:rPr lang="tr-TR" dirty="0" smtClean="0"/>
              <a:t>öğretir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err="1" smtClean="0"/>
              <a:t>Türkçe’ye</a:t>
            </a:r>
            <a:r>
              <a:rPr lang="tr-TR" b="1" dirty="0" smtClean="0"/>
              <a:t> Çevirin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tenebant</a:t>
            </a:r>
            <a:endParaRPr lang="tr-TR" dirty="0" smtClean="0"/>
          </a:p>
          <a:p>
            <a:r>
              <a:rPr lang="tr-TR" dirty="0" err="1" smtClean="0"/>
              <a:t>monent</a:t>
            </a:r>
            <a:endParaRPr lang="tr-TR" dirty="0" smtClean="0"/>
          </a:p>
          <a:p>
            <a:r>
              <a:rPr lang="tr-TR" dirty="0" err="1" smtClean="0"/>
              <a:t>docebas</a:t>
            </a:r>
            <a:endParaRPr lang="tr-TR" dirty="0" smtClean="0"/>
          </a:p>
          <a:p>
            <a:r>
              <a:rPr lang="tr-TR" dirty="0" err="1" smtClean="0"/>
              <a:t>videt</a:t>
            </a:r>
            <a:endParaRPr lang="tr-TR" dirty="0" smtClean="0"/>
          </a:p>
          <a:p>
            <a:r>
              <a:rPr lang="tr-TR" dirty="0" err="1" smtClean="0"/>
              <a:t>movebatis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342</Words>
  <Application>Microsoft Office PowerPoint</Application>
  <PresentationFormat>Ekran Gösterisi (4:3)</PresentationFormat>
  <Paragraphs>108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LATİN DİLİ I</vt:lpstr>
      <vt:lpstr>2. FİİL ÇEKİMİ </vt:lpstr>
      <vt:lpstr>2. FİİL ÇEKİMİ</vt:lpstr>
      <vt:lpstr>2. FİİL ÇEKİMİ</vt:lpstr>
      <vt:lpstr>2. FİİL ÇEKİMİ</vt:lpstr>
      <vt:lpstr>Slayt 6</vt:lpstr>
      <vt:lpstr>Slayt 7</vt:lpstr>
      <vt:lpstr>Slayt 8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3</cp:revision>
  <dcterms:created xsi:type="dcterms:W3CDTF">2020-02-06T10:03:30Z</dcterms:created>
  <dcterms:modified xsi:type="dcterms:W3CDTF">2020-02-13T11:49:06Z</dcterms:modified>
</cp:coreProperties>
</file>