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4E567654-84B6-424F-B78E-BB48EF0BD54A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EDD6543-34B5-4AEB-9CDB-1D6BDB11723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67654-84B6-424F-B78E-BB48EF0BD54A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D6543-34B5-4AEB-9CDB-1D6BDB11723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67654-84B6-424F-B78E-BB48EF0BD54A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D6543-34B5-4AEB-9CDB-1D6BDB11723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E567654-84B6-424F-B78E-BB48EF0BD54A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EDD6543-34B5-4AEB-9CDB-1D6BDB11723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E567654-84B6-424F-B78E-BB48EF0BD54A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EDD6543-34B5-4AEB-9CDB-1D6BDB11723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67654-84B6-424F-B78E-BB48EF0BD54A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D6543-34B5-4AEB-9CDB-1D6BDB11723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67654-84B6-424F-B78E-BB48EF0BD54A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D6543-34B5-4AEB-9CDB-1D6BDB11723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E567654-84B6-424F-B78E-BB48EF0BD54A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EDD6543-34B5-4AEB-9CDB-1D6BDB11723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67654-84B6-424F-B78E-BB48EF0BD54A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D6543-34B5-4AEB-9CDB-1D6BDB11723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E567654-84B6-424F-B78E-BB48EF0BD54A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EDD6543-34B5-4AEB-9CDB-1D6BDB11723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E567654-84B6-424F-B78E-BB48EF0BD54A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EDD6543-34B5-4AEB-9CDB-1D6BDB11723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E567654-84B6-424F-B78E-BB48EF0BD54A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EDD6543-34B5-4AEB-9CDB-1D6BDB11723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LATİN DİLİ 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tr-TR" dirty="0" smtClean="0"/>
              <a:t>2. FİİL ÇEKİMİ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Bu çekime mastarı - </a:t>
            </a:r>
            <a:r>
              <a:rPr lang="tr-TR" dirty="0" err="1" smtClean="0"/>
              <a:t>ēre</a:t>
            </a:r>
            <a:r>
              <a:rPr lang="tr-TR" dirty="0" smtClean="0"/>
              <a:t> olan fiiller girer.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habeo</a:t>
            </a:r>
            <a:r>
              <a:rPr lang="tr-TR" dirty="0" smtClean="0"/>
              <a:t>,-</a:t>
            </a:r>
            <a:r>
              <a:rPr lang="tr-TR" dirty="0" err="1" smtClean="0"/>
              <a:t>ui</a:t>
            </a:r>
            <a:r>
              <a:rPr lang="tr-TR" dirty="0" smtClean="0"/>
              <a:t>,-</a:t>
            </a:r>
            <a:r>
              <a:rPr lang="tr-TR" dirty="0" err="1" smtClean="0"/>
              <a:t>itus</a:t>
            </a:r>
            <a:r>
              <a:rPr lang="tr-TR" dirty="0" smtClean="0"/>
              <a:t>, - </a:t>
            </a:r>
            <a:r>
              <a:rPr lang="tr-TR" dirty="0" err="1" smtClean="0"/>
              <a:t>ēre</a:t>
            </a:r>
            <a:r>
              <a:rPr lang="tr-TR" dirty="0" smtClean="0"/>
              <a:t>: sahip olmak</a:t>
            </a:r>
          </a:p>
          <a:p>
            <a:endParaRPr lang="tr-TR" dirty="0"/>
          </a:p>
        </p:txBody>
      </p:sp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1547664" y="2780928"/>
          <a:ext cx="6096000" cy="34251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483482">
                <a:tc gridSpan="3"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Activus</a:t>
                      </a:r>
                      <a:r>
                        <a:rPr kumimoji="0" lang="tr-TR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8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Indicativus</a:t>
                      </a:r>
                      <a:r>
                        <a:rPr kumimoji="0" lang="tr-TR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kumimoji="0" lang="tr-TR" sz="18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Praesens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483482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1. tekil şahıs</a:t>
                      </a:r>
                      <a:endParaRPr lang="tr-TR" sz="10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-o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 err="1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habe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+ o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483482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tekil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habe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483482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3.tekil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</a:t>
                      </a:r>
                      <a:r>
                        <a:rPr lang="tr-TR" sz="1400" b="0" dirty="0" err="1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habe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+ 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483482"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1.çoğul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mus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baseline="0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</a:t>
                      </a:r>
                      <a:r>
                        <a:rPr lang="tr-TR" sz="1400" b="0" dirty="0" err="1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habe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mus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483482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tis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 err="1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habe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tis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483482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 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 err="1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habe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2. FİİL ÇEKİMİ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457200" y="1700807"/>
          <a:ext cx="7467600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9200"/>
                <a:gridCol w="2489200"/>
                <a:gridCol w="2489200"/>
              </a:tblGrid>
              <a:tr h="270232">
                <a:tc gridSpan="3"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Activus</a:t>
                      </a:r>
                      <a:r>
                        <a:rPr kumimoji="0" lang="tr-TR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8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Indicativus</a:t>
                      </a:r>
                      <a:r>
                        <a:rPr kumimoji="0" lang="tr-TR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tr-TR" sz="18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Imperfectum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1. tekil şahıs</a:t>
                      </a:r>
                      <a:endParaRPr lang="tr-TR" sz="10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-ba + m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 err="1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habe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+ m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tekil şahıs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baseline="0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400" b="0" dirty="0" err="1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habe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+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3.tekil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habe + ba + t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1.çoğul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mus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400" b="0" dirty="0" err="1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habe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mus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tis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</a:t>
                      </a:r>
                      <a:r>
                        <a:rPr lang="tr-TR" sz="1400" b="0" dirty="0" err="1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habe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tis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 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-ba + nt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baseline="0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 err="1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habe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2. FİİL ÇEKİMİ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74676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9200"/>
                <a:gridCol w="2489200"/>
                <a:gridCol w="2489200"/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Activus</a:t>
                      </a:r>
                      <a:r>
                        <a:rPr kumimoji="0" lang="tr-TR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8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Indicativus</a:t>
                      </a:r>
                      <a:r>
                        <a:rPr kumimoji="0" lang="tr-TR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kumimoji="0" lang="tr-TR" sz="18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Futurum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1. tekil şahıs</a:t>
                      </a:r>
                      <a:endParaRPr lang="tr-TR" sz="10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-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 err="1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habe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tekil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bi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habe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bi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3.tekil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bi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</a:t>
                      </a:r>
                      <a:r>
                        <a:rPr lang="tr-TR" sz="1400" b="0" dirty="0" err="1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habe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+</a:t>
                      </a:r>
                      <a:r>
                        <a:rPr lang="tr-TR" sz="9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bi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 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1.çoğul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bi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mus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</a:t>
                      </a:r>
                      <a:r>
                        <a:rPr lang="tr-TR" sz="1400" b="0" dirty="0" err="1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habe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+</a:t>
                      </a:r>
                      <a:r>
                        <a:rPr lang="tr-TR" sz="9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bi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mus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bi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tis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 err="1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habe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bi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tis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 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-bu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 err="1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habe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+ bu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2. FİİL ÇEKİMİ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74676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9200"/>
                <a:gridCol w="2489200"/>
                <a:gridCol w="2489200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praesens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imperfectum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futurum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moneo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monebam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monebo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mones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monebas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monebis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monet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monebat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monebit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monemus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monebamus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monebimus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monetis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monebatis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monebitis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monent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monebant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monebunt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b="1" dirty="0" smtClean="0"/>
              <a:t>Bu çekime giren fiillere örnekler: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r>
              <a:rPr lang="tr-TR" dirty="0" err="1" smtClean="0"/>
              <a:t>moneo</a:t>
            </a:r>
            <a:r>
              <a:rPr lang="tr-TR" dirty="0" smtClean="0"/>
              <a:t>, -</a:t>
            </a:r>
            <a:r>
              <a:rPr lang="tr-TR" dirty="0" err="1" smtClean="0"/>
              <a:t>ui</a:t>
            </a:r>
            <a:r>
              <a:rPr lang="tr-TR" dirty="0" smtClean="0"/>
              <a:t>, -</a:t>
            </a:r>
            <a:r>
              <a:rPr lang="tr-TR" dirty="0" err="1" smtClean="0"/>
              <a:t>itus</a:t>
            </a:r>
            <a:r>
              <a:rPr lang="tr-TR" dirty="0" smtClean="0"/>
              <a:t>, - </a:t>
            </a:r>
            <a:r>
              <a:rPr lang="tr-TR" dirty="0" err="1" smtClean="0"/>
              <a:t>ēre</a:t>
            </a:r>
            <a:r>
              <a:rPr lang="tr-TR" dirty="0" smtClean="0"/>
              <a:t>: uyarmak</a:t>
            </a:r>
          </a:p>
          <a:p>
            <a:r>
              <a:rPr lang="tr-TR" dirty="0" smtClean="0"/>
              <a:t>video, </a:t>
            </a:r>
            <a:r>
              <a:rPr lang="tr-TR" dirty="0" err="1" smtClean="0"/>
              <a:t>vidi</a:t>
            </a:r>
            <a:r>
              <a:rPr lang="tr-TR" dirty="0" smtClean="0"/>
              <a:t>, </a:t>
            </a:r>
            <a:r>
              <a:rPr lang="tr-TR" dirty="0" err="1" smtClean="0"/>
              <a:t>visum</a:t>
            </a:r>
            <a:r>
              <a:rPr lang="tr-TR" dirty="0" smtClean="0"/>
              <a:t>,  - </a:t>
            </a:r>
            <a:r>
              <a:rPr lang="tr-TR" dirty="0" err="1" smtClean="0"/>
              <a:t>ēre</a:t>
            </a:r>
            <a:r>
              <a:rPr lang="tr-TR" dirty="0" smtClean="0"/>
              <a:t>: görmek</a:t>
            </a:r>
          </a:p>
          <a:p>
            <a:r>
              <a:rPr lang="tr-TR" dirty="0" err="1" smtClean="0"/>
              <a:t>moveō</a:t>
            </a:r>
            <a:r>
              <a:rPr lang="tr-TR" dirty="0" smtClean="0"/>
              <a:t>, </a:t>
            </a:r>
            <a:r>
              <a:rPr lang="tr-TR" dirty="0" err="1" smtClean="0"/>
              <a:t>mōvī</a:t>
            </a:r>
            <a:r>
              <a:rPr lang="tr-TR" dirty="0" smtClean="0"/>
              <a:t>, </a:t>
            </a:r>
            <a:r>
              <a:rPr lang="tr-TR" dirty="0" err="1" smtClean="0"/>
              <a:t>mōtum</a:t>
            </a:r>
            <a:r>
              <a:rPr lang="tr-TR" dirty="0" smtClean="0"/>
              <a:t>, -</a:t>
            </a:r>
            <a:r>
              <a:rPr lang="tr-TR" dirty="0" err="1" smtClean="0"/>
              <a:t>ēre</a:t>
            </a:r>
            <a:r>
              <a:rPr lang="tr-TR" dirty="0" smtClean="0"/>
              <a:t>  : hareket etmek  </a:t>
            </a:r>
          </a:p>
          <a:p>
            <a:r>
              <a:rPr lang="tr-TR" dirty="0" err="1" smtClean="0"/>
              <a:t>teneō</a:t>
            </a:r>
            <a:r>
              <a:rPr lang="tr-TR" dirty="0" smtClean="0"/>
              <a:t>, </a:t>
            </a:r>
            <a:r>
              <a:rPr lang="tr-TR" dirty="0" err="1" smtClean="0"/>
              <a:t>tenuī</a:t>
            </a:r>
            <a:r>
              <a:rPr lang="tr-TR" dirty="0" smtClean="0"/>
              <a:t>, </a:t>
            </a:r>
            <a:r>
              <a:rPr lang="tr-TR" dirty="0" err="1" smtClean="0"/>
              <a:t>tentum</a:t>
            </a:r>
            <a:r>
              <a:rPr lang="tr-TR" dirty="0" smtClean="0"/>
              <a:t>, -</a:t>
            </a:r>
            <a:r>
              <a:rPr lang="tr-TR" dirty="0" err="1" smtClean="0"/>
              <a:t>ēre</a:t>
            </a:r>
            <a:r>
              <a:rPr lang="tr-TR" dirty="0" smtClean="0"/>
              <a:t> : tutmak </a:t>
            </a:r>
          </a:p>
          <a:p>
            <a:r>
              <a:rPr lang="tr-TR" dirty="0" err="1" smtClean="0"/>
              <a:t>doceō</a:t>
            </a:r>
            <a:r>
              <a:rPr lang="tr-TR" dirty="0" smtClean="0"/>
              <a:t>, </a:t>
            </a:r>
            <a:r>
              <a:rPr lang="tr-TR" dirty="0" err="1" smtClean="0"/>
              <a:t>docuī</a:t>
            </a:r>
            <a:r>
              <a:rPr lang="tr-TR" dirty="0" smtClean="0"/>
              <a:t>, </a:t>
            </a:r>
            <a:r>
              <a:rPr lang="tr-TR" dirty="0" err="1" smtClean="0"/>
              <a:t>doctum</a:t>
            </a:r>
            <a:r>
              <a:rPr lang="tr-TR" dirty="0" smtClean="0"/>
              <a:t>, -</a:t>
            </a:r>
            <a:r>
              <a:rPr lang="tr-TR" dirty="0" err="1" smtClean="0"/>
              <a:t>ēre</a:t>
            </a:r>
            <a:r>
              <a:rPr lang="tr-TR" dirty="0" smtClean="0"/>
              <a:t>: öğretmek 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b="1" dirty="0" smtClean="0"/>
              <a:t>Alıştırmalar</a:t>
            </a:r>
            <a:endParaRPr lang="tr-TR" dirty="0" smtClean="0"/>
          </a:p>
          <a:p>
            <a:r>
              <a:rPr lang="tr-TR" b="1" dirty="0" smtClean="0"/>
              <a:t>	</a:t>
            </a:r>
            <a:r>
              <a:rPr lang="tr-TR" b="1" dirty="0" err="1" smtClean="0"/>
              <a:t>Latince’ye</a:t>
            </a:r>
            <a:r>
              <a:rPr lang="tr-TR" b="1" dirty="0" smtClean="0"/>
              <a:t> Çevirin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 lvl="0"/>
            <a:r>
              <a:rPr lang="tr-TR" dirty="0" smtClean="0"/>
              <a:t>uyaracağım</a:t>
            </a:r>
          </a:p>
          <a:p>
            <a:pPr lvl="0"/>
            <a:r>
              <a:rPr lang="tr-TR" dirty="0" smtClean="0"/>
              <a:t>görüyorduk</a:t>
            </a:r>
          </a:p>
          <a:p>
            <a:r>
              <a:rPr lang="tr-TR" dirty="0" smtClean="0"/>
              <a:t>hareket edeceğiz</a:t>
            </a:r>
          </a:p>
          <a:p>
            <a:r>
              <a:rPr lang="tr-TR" dirty="0" smtClean="0"/>
              <a:t>tutuyorsun</a:t>
            </a:r>
          </a:p>
          <a:p>
            <a:r>
              <a:rPr lang="tr-TR" dirty="0" smtClean="0"/>
              <a:t>öğretir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b="1" dirty="0" err="1" smtClean="0"/>
              <a:t>Türkçe’ye</a:t>
            </a:r>
            <a:r>
              <a:rPr lang="tr-TR" b="1" dirty="0" smtClean="0"/>
              <a:t> Çevirin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tenebant</a:t>
            </a:r>
            <a:endParaRPr lang="tr-TR" dirty="0" smtClean="0"/>
          </a:p>
          <a:p>
            <a:r>
              <a:rPr lang="tr-TR" dirty="0" err="1" smtClean="0"/>
              <a:t>monent</a:t>
            </a:r>
            <a:endParaRPr lang="tr-TR" dirty="0" smtClean="0"/>
          </a:p>
          <a:p>
            <a:r>
              <a:rPr lang="tr-TR" dirty="0" err="1" smtClean="0"/>
              <a:t>docebas</a:t>
            </a:r>
            <a:endParaRPr lang="tr-TR" dirty="0" smtClean="0"/>
          </a:p>
          <a:p>
            <a:r>
              <a:rPr lang="tr-TR" dirty="0" err="1" smtClean="0"/>
              <a:t>videt</a:t>
            </a:r>
            <a:endParaRPr lang="tr-TR" dirty="0" smtClean="0"/>
          </a:p>
          <a:p>
            <a:r>
              <a:rPr lang="tr-TR" dirty="0" err="1" smtClean="0"/>
              <a:t>movebatis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12</TotalTime>
  <Words>342</Words>
  <Application>Microsoft Office PowerPoint</Application>
  <PresentationFormat>Ekran Gösterisi (4:3)</PresentationFormat>
  <Paragraphs>108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Cumba</vt:lpstr>
      <vt:lpstr>LATİN DİLİ I</vt:lpstr>
      <vt:lpstr>2. FİİL ÇEKİMİ </vt:lpstr>
      <vt:lpstr>2. FİİL ÇEKİMİ</vt:lpstr>
      <vt:lpstr>2. FİİL ÇEKİMİ</vt:lpstr>
      <vt:lpstr>2. FİİL ÇEKİMİ</vt:lpstr>
      <vt:lpstr>Slayt 6</vt:lpstr>
      <vt:lpstr>Slayt 7</vt:lpstr>
      <vt:lpstr>Slayt 8</vt:lpstr>
    </vt:vector>
  </TitlesOfParts>
  <Company>DTCF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LATİN DİLİ I</dc:title>
  <dc:creator>Kullanıcı</dc:creator>
  <cp:lastModifiedBy>Kullanıcı</cp:lastModifiedBy>
  <cp:revision>3</cp:revision>
  <dcterms:created xsi:type="dcterms:W3CDTF">2020-02-06T10:03:30Z</dcterms:created>
  <dcterms:modified xsi:type="dcterms:W3CDTF">2020-02-13T11:49:06Z</dcterms:modified>
</cp:coreProperties>
</file>