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EBFE-473C-4D84-B003-E7D81C09831D}" type="datetimeFigureOut">
              <a:rPr lang="tr-TR" smtClean="0"/>
              <a:pPr/>
              <a:t>29.04.2018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B214-F626-452D-9B63-739D43DD44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EBFE-473C-4D84-B003-E7D81C09831D}" type="datetimeFigureOut">
              <a:rPr lang="tr-TR" smtClean="0"/>
              <a:pPr/>
              <a:t>29.04.2018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B214-F626-452D-9B63-739D43DD44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EBFE-473C-4D84-B003-E7D81C09831D}" type="datetimeFigureOut">
              <a:rPr lang="tr-TR" smtClean="0"/>
              <a:pPr/>
              <a:t>29.04.2018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B214-F626-452D-9B63-739D43DD44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EBFE-473C-4D84-B003-E7D81C09831D}" type="datetimeFigureOut">
              <a:rPr lang="tr-TR" smtClean="0"/>
              <a:pPr/>
              <a:t>29.04.2018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B214-F626-452D-9B63-739D43DD44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EBFE-473C-4D84-B003-E7D81C09831D}" type="datetimeFigureOut">
              <a:rPr lang="tr-TR" smtClean="0"/>
              <a:pPr/>
              <a:t>29.04.2018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B214-F626-452D-9B63-739D43DD44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EBFE-473C-4D84-B003-E7D81C09831D}" type="datetimeFigureOut">
              <a:rPr lang="tr-TR" smtClean="0"/>
              <a:pPr/>
              <a:t>29.04.2018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B214-F626-452D-9B63-739D43DD44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EBFE-473C-4D84-B003-E7D81C09831D}" type="datetimeFigureOut">
              <a:rPr lang="tr-TR" smtClean="0"/>
              <a:pPr/>
              <a:t>29.04.2018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B214-F626-452D-9B63-739D43DD44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EBFE-473C-4D84-B003-E7D81C09831D}" type="datetimeFigureOut">
              <a:rPr lang="tr-TR" smtClean="0"/>
              <a:pPr/>
              <a:t>29.04.2018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B214-F626-452D-9B63-739D43DD44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EBFE-473C-4D84-B003-E7D81C09831D}" type="datetimeFigureOut">
              <a:rPr lang="tr-TR" smtClean="0"/>
              <a:pPr/>
              <a:t>29.04.2018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B214-F626-452D-9B63-739D43DD44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EBFE-473C-4D84-B003-E7D81C09831D}" type="datetimeFigureOut">
              <a:rPr lang="tr-TR" smtClean="0"/>
              <a:pPr/>
              <a:t>29.04.2018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B214-F626-452D-9B63-739D43DD44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EBFE-473C-4D84-B003-E7D81C09831D}" type="datetimeFigureOut">
              <a:rPr lang="tr-TR" smtClean="0"/>
              <a:pPr/>
              <a:t>29.04.2018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B214-F626-452D-9B63-739D43DD44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1EBFE-473C-4D84-B003-E7D81C09831D}" type="datetimeFigureOut">
              <a:rPr lang="tr-TR" smtClean="0"/>
              <a:pPr/>
              <a:t>29.04.2018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7B214-F626-452D-9B63-739D43DD442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1470025"/>
          </a:xfrm>
        </p:spPr>
        <p:txBody>
          <a:bodyPr>
            <a:normAutofit/>
          </a:bodyPr>
          <a:lstStyle/>
          <a:p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5. ders</a:t>
            </a:r>
            <a:endParaRPr lang="tr-TR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500166" y="2571744"/>
            <a:ext cx="6400800" cy="1752600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HAMMADDE OLARAK TAŞ İŞLEYEN EL SANATLARI</a:t>
            </a:r>
            <a:endParaRPr lang="tr-T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Değersiz </a:t>
            </a:r>
            <a:r>
              <a:rPr lang="tr-T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(adi)  Taşları İşleyen El Sanatları</a:t>
            </a:r>
          </a:p>
          <a:p>
            <a:pPr>
              <a:buNone/>
            </a:pPr>
            <a:r>
              <a:rPr lang="tr-T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tr-T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Süs Eşyası </a:t>
            </a:r>
            <a:r>
              <a:rPr lang="tr-T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İşlemeciliği</a:t>
            </a:r>
          </a:p>
          <a:p>
            <a:pPr>
              <a:buNone/>
            </a:pPr>
            <a:r>
              <a:rPr lang="tr-T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tr-T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Mermer </a:t>
            </a:r>
            <a:r>
              <a:rPr lang="tr-T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İşlemeciliği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000" b="1" dirty="0" smtClean="0">
                <a:solidFill>
                  <a:srgbClr val="C00000"/>
                </a:solidFill>
              </a:rPr>
              <a:t>Değersiz </a:t>
            </a:r>
            <a:r>
              <a:rPr lang="tr-TR" sz="2000" b="1" dirty="0" smtClean="0">
                <a:solidFill>
                  <a:srgbClr val="C00000"/>
                </a:solidFill>
              </a:rPr>
              <a:t>(adi)  Taşları İşleyen El Sanatları </a:t>
            </a:r>
          </a:p>
          <a:p>
            <a:pPr>
              <a:buNone/>
            </a:pPr>
            <a:endParaRPr lang="tr-TR" sz="2000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tr-TR" sz="1600" b="1" dirty="0" smtClean="0">
                <a:latin typeface="Times New Roman" pitchFamily="18" charset="0"/>
                <a:cs typeface="Times New Roman" pitchFamily="18" charset="0"/>
              </a:rPr>
              <a:t>Mimari </a:t>
            </a:r>
            <a:r>
              <a:rPr lang="tr-TR" sz="1600" b="1" dirty="0" smtClean="0">
                <a:latin typeface="Times New Roman" pitchFamily="18" charset="0"/>
                <a:cs typeface="Times New Roman" pitchFamily="18" charset="0"/>
              </a:rPr>
              <a:t>eleman (taş) işlemeciliği</a:t>
            </a:r>
          </a:p>
          <a:p>
            <a:pPr>
              <a:buNone/>
            </a:pPr>
            <a:r>
              <a:rPr lang="tr-TR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Sütun başlıkları</a:t>
            </a:r>
          </a:p>
          <a:p>
            <a:pPr>
              <a:buNone/>
            </a:pPr>
            <a:r>
              <a:rPr lang="tr-TR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Kapı ve pencere kenarları</a:t>
            </a:r>
          </a:p>
          <a:p>
            <a:pPr>
              <a:buNone/>
            </a:pPr>
            <a:r>
              <a:rPr lang="tr-TR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Çeşmeler</a:t>
            </a:r>
          </a:p>
          <a:p>
            <a:pPr>
              <a:buNone/>
            </a:pPr>
            <a:r>
              <a:rPr lang="tr-TR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Mezar ve mezar taşları</a:t>
            </a:r>
          </a:p>
          <a:p>
            <a:pPr>
              <a:buNone/>
            </a:pPr>
            <a:endParaRPr lang="tr-TR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1600" b="1" dirty="0" smtClean="0">
                <a:latin typeface="Times New Roman" pitchFamily="18" charset="0"/>
                <a:cs typeface="Times New Roman" pitchFamily="18" charset="0"/>
              </a:rPr>
              <a:t>Tarımda </a:t>
            </a:r>
            <a:r>
              <a:rPr lang="tr-TR" sz="1600" b="1" dirty="0" smtClean="0">
                <a:latin typeface="Times New Roman" pitchFamily="18" charset="0"/>
                <a:cs typeface="Times New Roman" pitchFamily="18" charset="0"/>
              </a:rPr>
              <a:t>kullanılan araç yapımı</a:t>
            </a:r>
          </a:p>
          <a:p>
            <a:pPr>
              <a:buNone/>
            </a:pPr>
            <a:r>
              <a:rPr lang="tr-TR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Değirmen taşları</a:t>
            </a:r>
          </a:p>
          <a:p>
            <a:pPr>
              <a:buNone/>
            </a:pPr>
            <a:r>
              <a:rPr lang="tr-TR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Dibekler dibek taşları</a:t>
            </a:r>
          </a:p>
          <a:p>
            <a:pPr>
              <a:buNone/>
            </a:pPr>
            <a:r>
              <a:rPr lang="tr-TR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Loğ taşı</a:t>
            </a:r>
            <a:endParaRPr lang="tr-TR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1435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Süs Eşyası </a:t>
            </a:r>
            <a:r>
              <a:rPr 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İşlemeciliği </a:t>
            </a:r>
          </a:p>
          <a:p>
            <a:pPr>
              <a:buNone/>
            </a:pPr>
            <a:endParaRPr lang="tr-TR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Takı 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yapımı </a:t>
            </a:r>
          </a:p>
          <a:p>
            <a:pPr>
              <a:buNone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-Kolye, bilezik, küpe</a:t>
            </a:r>
          </a:p>
          <a:p>
            <a:pPr>
              <a:buNone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-Gerdanlık</a:t>
            </a:r>
          </a:p>
          <a:p>
            <a:pPr>
              <a:buNone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-Yüzük</a:t>
            </a:r>
          </a:p>
          <a:p>
            <a:pPr>
              <a:buNone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-Yaka iğneleri</a:t>
            </a:r>
          </a:p>
          <a:p>
            <a:pPr>
              <a:buNone/>
            </a:pPr>
            <a:endParaRPr lang="tr-T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Kullanım 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eşyası ve aksesuar yapımı</a:t>
            </a:r>
          </a:p>
          <a:p>
            <a:pPr>
              <a:buNone/>
            </a:pP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Tespih</a:t>
            </a:r>
          </a:p>
          <a:p>
            <a:pPr>
              <a:buNone/>
            </a:pP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Ağızlık</a:t>
            </a:r>
          </a:p>
          <a:p>
            <a:pPr>
              <a:buNone/>
            </a:pP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Şemsiye,baston,bıçak sapları</a:t>
            </a:r>
          </a:p>
          <a:p>
            <a:pPr>
              <a:buNone/>
            </a:pP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Kol düğmeleri</a:t>
            </a:r>
          </a:p>
          <a:p>
            <a:pPr>
              <a:buNone/>
            </a:pPr>
            <a:endParaRPr lang="tr-TR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Mermer </a:t>
            </a:r>
            <a:r>
              <a:rPr 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İşlemeciliği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1800" dirty="0" smtClean="0"/>
              <a:t>Lületaşı ve işlemeciliği, Eskişehir, 1990</a:t>
            </a:r>
            <a:endParaRPr lang="tr-TR" sz="1800" dirty="0"/>
          </a:p>
        </p:txBody>
      </p:sp>
      <p:pic>
        <p:nvPicPr>
          <p:cNvPr id="1026" name="Picture 2" descr="F:\lületaşı\tara0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7364"/>
            <a:ext cx="3176856" cy="2143140"/>
          </a:xfrm>
          <a:prstGeom prst="rect">
            <a:avLst/>
          </a:prstGeom>
          <a:noFill/>
        </p:spPr>
      </p:pic>
      <p:pic>
        <p:nvPicPr>
          <p:cNvPr id="1027" name="Picture 3" descr="F:\lületaşı\tara00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571744"/>
            <a:ext cx="4814887" cy="3278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Lületaşı pipolar, Eskişehir, 1990</a:t>
            </a:r>
            <a:endParaRPr lang="tr-TR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lületaşı\tara00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64842" y="2246979"/>
            <a:ext cx="4814316" cy="3232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Lületaşından satranç takımı</a:t>
            </a:r>
            <a:endParaRPr lang="tr-TR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lületaşı\tara00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64842" y="2246979"/>
            <a:ext cx="4814316" cy="3232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Oniks vazo ve mermer havan, Ankara, 2018</a:t>
            </a:r>
            <a:endParaRPr lang="tr-TR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Teknik\Belgelerim\İndirilenler\IMG_858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3048000" cy="4064000"/>
          </a:xfrm>
          <a:prstGeom prst="rect">
            <a:avLst/>
          </a:prstGeom>
          <a:noFill/>
        </p:spPr>
      </p:pic>
      <p:pic>
        <p:nvPicPr>
          <p:cNvPr id="4099" name="Picture 3" descr="C:\Documents and Settings\Teknik\Belgelerim\İndirilenler\IMG_85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643050"/>
            <a:ext cx="3048000" cy="406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68</Words>
  <Application>Microsoft Office PowerPoint</Application>
  <PresentationFormat>Ekran Gösterisi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Ofis Teması</vt:lpstr>
      <vt:lpstr>5. ders</vt:lpstr>
      <vt:lpstr>Slayt 2</vt:lpstr>
      <vt:lpstr>Slayt 3</vt:lpstr>
      <vt:lpstr>Slayt 4</vt:lpstr>
      <vt:lpstr>Lületaşı ve işlemeciliği, Eskişehir, 1990</vt:lpstr>
      <vt:lpstr>Lületaşı pipolar, Eskişehir, 1990</vt:lpstr>
      <vt:lpstr>Lületaşından satranç takımı</vt:lpstr>
      <vt:lpstr>Oniks vazo ve mermer havan, Ankara, 2018</vt:lpstr>
    </vt:vector>
  </TitlesOfParts>
  <Company>ankara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HAFTA</dc:title>
  <dc:creator>a</dc:creator>
  <cp:lastModifiedBy>a</cp:lastModifiedBy>
  <cp:revision>11</cp:revision>
  <dcterms:created xsi:type="dcterms:W3CDTF">1980-01-03T23:01:26Z</dcterms:created>
  <dcterms:modified xsi:type="dcterms:W3CDTF">2018-04-29T13:22:09Z</dcterms:modified>
</cp:coreProperties>
</file>