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8" r:id="rId5"/>
    <p:sldId id="269" r:id="rId6"/>
    <p:sldId id="281" r:id="rId7"/>
    <p:sldId id="283" r:id="rId8"/>
    <p:sldId id="285" r:id="rId9"/>
    <p:sldId id="290" r:id="rId10"/>
    <p:sldId id="296" r:id="rId11"/>
    <p:sldId id="297" r:id="rId12"/>
    <p:sldId id="298" r:id="rId13"/>
    <p:sldId id="29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91F-0E9B-4412-9856-258061CDA7F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556E-CA4E-4BB1-AB48-B4E59A0EBF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91F-0E9B-4412-9856-258061CDA7F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556E-CA4E-4BB1-AB48-B4E59A0EBF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91F-0E9B-4412-9856-258061CDA7F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556E-CA4E-4BB1-AB48-B4E59A0EBF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91F-0E9B-4412-9856-258061CDA7F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556E-CA4E-4BB1-AB48-B4E59A0EBF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91F-0E9B-4412-9856-258061CDA7F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556E-CA4E-4BB1-AB48-B4E59A0EBF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91F-0E9B-4412-9856-258061CDA7F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556E-CA4E-4BB1-AB48-B4E59A0EBF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91F-0E9B-4412-9856-258061CDA7F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556E-CA4E-4BB1-AB48-B4E59A0EBF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91F-0E9B-4412-9856-258061CDA7F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556E-CA4E-4BB1-AB48-B4E59A0EBF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91F-0E9B-4412-9856-258061CDA7F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556E-CA4E-4BB1-AB48-B4E59A0EBF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91F-0E9B-4412-9856-258061CDA7F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556E-CA4E-4BB1-AB48-B4E59A0EBF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E91F-0E9B-4412-9856-258061CDA7F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556E-CA4E-4BB1-AB48-B4E59A0EBFD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6E91F-0E9B-4412-9856-258061CDA7F8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A556E-CA4E-4BB1-AB48-B4E59A0EBFD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96491637"/>
              </p:ext>
            </p:extLst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Sosyal Güvenliğin</a:t>
                      </a:r>
                      <a:r>
                        <a:rPr lang="tr-TR" b="1" baseline="0" dirty="0" smtClean="0"/>
                        <a:t> Güncel Sorunları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Sosyal Güvenlik Sistemlerinde Yaşanan Dönüşüm</a:t>
                      </a:r>
                      <a:endParaRPr lang="tr-TR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>
            <a:noAutofit/>
          </a:bodyPr>
          <a:lstStyle/>
          <a:p>
            <a:pPr algn="l"/>
            <a:r>
              <a:rPr lang="tr-TR" sz="2000" b="1" dirty="0" smtClean="0"/>
              <a:t>2.Genel </a:t>
            </a:r>
            <a:r>
              <a:rPr lang="tr-TR" sz="2000" b="1" dirty="0"/>
              <a:t>Olarak Refah Devletinden </a:t>
            </a:r>
            <a:r>
              <a:rPr lang="tr-TR" sz="2000" b="1" dirty="0" err="1"/>
              <a:t>Neo</a:t>
            </a:r>
            <a:r>
              <a:rPr lang="tr-TR" sz="2000" b="1" dirty="0"/>
              <a:t>-liberal Devlet Anlayışına Geçişte Sosyal Güvenlik Sistemlerinin Dönüşümü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544616"/>
          </a:xfrm>
        </p:spPr>
        <p:txBody>
          <a:bodyPr>
            <a:normAutofit/>
          </a:bodyPr>
          <a:lstStyle/>
          <a:p>
            <a:pPr>
              <a:buNone/>
            </a:pPr>
            <a:endParaRPr lang="tr-TR" b="1" dirty="0" smtClean="0"/>
          </a:p>
          <a:p>
            <a:r>
              <a:rPr lang="tr-TR" dirty="0"/>
              <a:t> Sosyal güvenlik alanında var olan sorunlar herkes tarafından kabul edilmekle birlikte, çözüm konusunda farklı yaklaşımlar söz konusudur.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Çözüm </a:t>
            </a:r>
            <a:r>
              <a:rPr lang="tr-TR" dirty="0"/>
              <a:t>olarak ileri sürülen uygulamalar genel olarak iki şekilde değerlendirilmektedir.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>
            <a:noAutofit/>
          </a:bodyPr>
          <a:lstStyle/>
          <a:p>
            <a:pPr algn="l"/>
            <a:r>
              <a:rPr lang="tr-TR" sz="2000" b="1" dirty="0" smtClean="0"/>
              <a:t>2.Genel </a:t>
            </a:r>
            <a:r>
              <a:rPr lang="tr-TR" sz="2000" b="1" dirty="0"/>
              <a:t>Olarak Refah Devletinden </a:t>
            </a:r>
            <a:r>
              <a:rPr lang="tr-TR" sz="2000" b="1" dirty="0" err="1"/>
              <a:t>Neo</a:t>
            </a:r>
            <a:r>
              <a:rPr lang="tr-TR" sz="2000" b="1" dirty="0"/>
              <a:t>-liberal Devlet Anlayışına Geçişte Sosyal Güvenlik Sistemlerinin Dönüşümü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b="1" dirty="0" smtClean="0"/>
          </a:p>
          <a:p>
            <a:r>
              <a:rPr lang="tr-TR" dirty="0"/>
              <a:t> İlki mevcut sosyal güvenlik modeline bağlı kalınarak sadece </a:t>
            </a:r>
            <a:r>
              <a:rPr lang="tr-TR" b="1" dirty="0"/>
              <a:t>parametrik</a:t>
            </a:r>
            <a:r>
              <a:rPr lang="tr-TR" dirty="0"/>
              <a:t> düzeyde,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yani </a:t>
            </a:r>
            <a:r>
              <a:rPr lang="tr-TR" dirty="0"/>
              <a:t>gelirleri artırıp giderleri kısma biçiminde gerçekleştirilmek istenen reform çalışmaları iken,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ikincisi </a:t>
            </a:r>
            <a:r>
              <a:rPr lang="tr-TR" dirty="0"/>
              <a:t>ise mevcut sistemin tamamen tasfiyesine dayalı </a:t>
            </a:r>
            <a:r>
              <a:rPr lang="tr-TR" b="1" dirty="0" err="1"/>
              <a:t>paradigmatik</a:t>
            </a:r>
            <a:r>
              <a:rPr lang="tr-TR" dirty="0"/>
              <a:t> bir dönüşümü ifade etmektedir.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>
            <a:noAutofit/>
          </a:bodyPr>
          <a:lstStyle/>
          <a:p>
            <a:pPr algn="l"/>
            <a:r>
              <a:rPr lang="tr-TR" sz="2000" b="1" dirty="0" smtClean="0"/>
              <a:t>2.Genel </a:t>
            </a:r>
            <a:r>
              <a:rPr lang="tr-TR" sz="2000" b="1" dirty="0"/>
              <a:t>Olarak Refah Devletinden </a:t>
            </a:r>
            <a:r>
              <a:rPr lang="tr-TR" sz="2000" b="1" dirty="0" err="1"/>
              <a:t>Neo</a:t>
            </a:r>
            <a:r>
              <a:rPr lang="tr-TR" sz="2000" b="1" dirty="0"/>
              <a:t>-liberal Devlet Anlayışına Geçişte Sosyal Güvenlik Sistemlerinin Dönüşümü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544616"/>
          </a:xfrm>
        </p:spPr>
        <p:txBody>
          <a:bodyPr>
            <a:normAutofit/>
          </a:bodyPr>
          <a:lstStyle/>
          <a:p>
            <a:pPr>
              <a:buNone/>
            </a:pPr>
            <a:endParaRPr lang="tr-TR" b="1" dirty="0" smtClean="0"/>
          </a:p>
          <a:p>
            <a:r>
              <a:rPr lang="tr-TR" dirty="0" smtClean="0"/>
              <a:t> </a:t>
            </a:r>
            <a:r>
              <a:rPr lang="tr-TR" dirty="0"/>
              <a:t>Birinci yöntem daha çok gelişmiş kapitalist ülkelerde uygulama alanı bulurken,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ikinci </a:t>
            </a:r>
            <a:r>
              <a:rPr lang="tr-TR" dirty="0"/>
              <a:t>yöntem ise, daha ziyade gelişmekte olan ülkelerde gözlenmektedir.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>
            <a:noAutofit/>
          </a:bodyPr>
          <a:lstStyle/>
          <a:p>
            <a:pPr algn="l"/>
            <a:r>
              <a:rPr lang="tr-TR" sz="2000" b="1" dirty="0" smtClean="0"/>
              <a:t>2.Genel </a:t>
            </a:r>
            <a:r>
              <a:rPr lang="tr-TR" sz="2000" b="1" dirty="0"/>
              <a:t>Olarak Refah Devletinden </a:t>
            </a:r>
            <a:r>
              <a:rPr lang="tr-TR" sz="2000" b="1" dirty="0" err="1"/>
              <a:t>Neo</a:t>
            </a:r>
            <a:r>
              <a:rPr lang="tr-TR" sz="2000" b="1" dirty="0"/>
              <a:t>-liberal Devlet Anlayışına Geçişte Sosyal Güvenlik Sistemlerinin Dönüşümü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b="1" dirty="0" smtClean="0"/>
          </a:p>
          <a:p>
            <a:r>
              <a:rPr lang="tr-TR" dirty="0"/>
              <a:t>Bu farklılığın yaşanmasında, gelişmiş ülkelerdeki sorunların krizlerden kaynaklanması, 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diğer </a:t>
            </a:r>
            <a:r>
              <a:rPr lang="tr-TR" dirty="0"/>
              <a:t>taraftan gelişmekte olan ülkelerdeki sorunların ise, 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maddi </a:t>
            </a:r>
            <a:r>
              <a:rPr lang="tr-TR" dirty="0"/>
              <a:t>yetersizliklerden özellikle de faiz harcamalarının yoğun olmasından kaynaklanmaktadır.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>
            <a:noAutofit/>
          </a:bodyPr>
          <a:lstStyle/>
          <a:p>
            <a:r>
              <a:rPr lang="tr-TR" sz="3200" dirty="0"/>
              <a:t>Sosyal Güvenlik Sistemlerinde Yaşanan Dönüşüm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5446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1.Sosyal </a:t>
            </a:r>
            <a:r>
              <a:rPr lang="tr-TR" b="1" dirty="0"/>
              <a:t>Güvenlik İhtiyacının Sorgulanması</a:t>
            </a:r>
          </a:p>
          <a:p>
            <a:r>
              <a:rPr lang="tr-TR" dirty="0"/>
              <a:t>Sosyal güvenlik sistemlerindeki dönüşümden bahsetmeden önce sosyal güvenlik sistemlerine duyulan ihtiyacın sorgulanması yerinde olacaktır.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Sosyal </a:t>
            </a:r>
            <a:r>
              <a:rPr lang="tr-TR" dirty="0"/>
              <a:t>güvenlik ihtiyacının sorgulanması, özellikle sosyal güvenlik sistemlerinin </a:t>
            </a:r>
            <a:r>
              <a:rPr lang="tr-TR" b="1" dirty="0"/>
              <a:t>ekonomik ve sosyal değişkenler üzerindeki olumsuz etkilerinden hareketle</a:t>
            </a:r>
            <a:r>
              <a:rPr lang="tr-TR" dirty="0"/>
              <a:t>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1980’li </a:t>
            </a:r>
            <a:r>
              <a:rPr lang="tr-TR" dirty="0"/>
              <a:t>yılların başında gündeme getirilmeye başlanmıştır.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1.Sosyal Güvenlik İhtiyacının Sorgulanması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544616"/>
          </a:xfrm>
        </p:spPr>
        <p:txBody>
          <a:bodyPr>
            <a:normAutofit/>
          </a:bodyPr>
          <a:lstStyle/>
          <a:p>
            <a:pPr>
              <a:buNone/>
            </a:pPr>
            <a:endParaRPr lang="tr-TR" b="1" dirty="0" smtClean="0"/>
          </a:p>
          <a:p>
            <a:r>
              <a:rPr lang="tr-TR" dirty="0"/>
              <a:t>Özellikle 1980’li yıllarda birçok ülkede hükümetler sosyal güvenlik sistemlerinin geleceği açısından bir yol ayrımı içerisine girmeye başlamıştır. 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noktada iki durum söz konusu olmuştur: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>
            <a:noAutofit/>
          </a:bodyPr>
          <a:lstStyle/>
          <a:p>
            <a:pPr algn="l"/>
            <a:r>
              <a:rPr lang="tr-TR" sz="2000" b="1" dirty="0" smtClean="0"/>
              <a:t>2.Genel </a:t>
            </a:r>
            <a:r>
              <a:rPr lang="tr-TR" sz="2000" b="1" dirty="0"/>
              <a:t>Olarak Refah Devletinden </a:t>
            </a:r>
            <a:r>
              <a:rPr lang="tr-TR" sz="2000" b="1" dirty="0" err="1"/>
              <a:t>Neo</a:t>
            </a:r>
            <a:r>
              <a:rPr lang="tr-TR" sz="2000" b="1" dirty="0"/>
              <a:t>-liberal Devlet Anlayışına Geçişte Sosyal Güvenlik Sistemlerinin Dönüşümü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544616"/>
          </a:xfrm>
        </p:spPr>
        <p:txBody>
          <a:bodyPr>
            <a:normAutofit/>
          </a:bodyPr>
          <a:lstStyle/>
          <a:p>
            <a:pPr>
              <a:buNone/>
            </a:pPr>
            <a:endParaRPr lang="tr-TR" b="1" dirty="0" smtClean="0"/>
          </a:p>
          <a:p>
            <a:r>
              <a:rPr lang="tr-TR" dirty="0"/>
              <a:t>1970’li yılların sonunda kapitalist sistemin içerisine girdiği krizden çıkış sürecinde ortaya çıkan politikalar kapsamında,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refah </a:t>
            </a:r>
            <a:r>
              <a:rPr lang="tr-TR" dirty="0"/>
              <a:t>devletinin değişen ekonomik ve sosyal koşullara uygun yeniden yapılanma çabalarına </a:t>
            </a:r>
            <a:r>
              <a:rPr lang="tr-TR" dirty="0" smtClean="0"/>
              <a:t>girdiğini bilmekteyiz.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>
            <a:noAutofit/>
          </a:bodyPr>
          <a:lstStyle/>
          <a:p>
            <a:pPr algn="l"/>
            <a:r>
              <a:rPr lang="tr-TR" sz="2000" b="1" dirty="0" smtClean="0"/>
              <a:t>2.Genel </a:t>
            </a:r>
            <a:r>
              <a:rPr lang="tr-TR" sz="2000" b="1" dirty="0"/>
              <a:t>Olarak Refah Devletinden </a:t>
            </a:r>
            <a:r>
              <a:rPr lang="tr-TR" sz="2000" b="1" dirty="0" err="1"/>
              <a:t>Neo</a:t>
            </a:r>
            <a:r>
              <a:rPr lang="tr-TR" sz="2000" b="1" dirty="0"/>
              <a:t>-liberal Devlet Anlayışına Geçişte Sosyal Güvenlik Sistemlerinin Dönüşümü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544616"/>
          </a:xfrm>
        </p:spPr>
        <p:txBody>
          <a:bodyPr>
            <a:normAutofit/>
          </a:bodyPr>
          <a:lstStyle/>
          <a:p>
            <a:pPr>
              <a:buNone/>
            </a:pPr>
            <a:endParaRPr lang="tr-TR" b="1" dirty="0" smtClean="0"/>
          </a:p>
          <a:p>
            <a:r>
              <a:rPr lang="tr-TR" dirty="0"/>
              <a:t>1980’li yılların başından itibaren sosyal güvenlik gereksiniminin karşılanmasında,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kamu </a:t>
            </a:r>
            <a:r>
              <a:rPr lang="tr-TR" dirty="0"/>
              <a:t>ve piyasanın rolünün yeniden tanımlandığı görülmekte;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 </a:t>
            </a:r>
            <a:r>
              <a:rPr lang="tr-TR" dirty="0"/>
              <a:t>yeni tanımlamada </a:t>
            </a:r>
            <a:r>
              <a:rPr lang="tr-TR" b="1" dirty="0"/>
              <a:t>kamunun azalan rolüne karşı piyasanın rolünün genişlediğine tanık olunmaktadır.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>
            <a:noAutofit/>
          </a:bodyPr>
          <a:lstStyle/>
          <a:p>
            <a:pPr algn="l"/>
            <a:r>
              <a:rPr lang="tr-TR" sz="2000" b="1" dirty="0" smtClean="0"/>
              <a:t>2.Genel </a:t>
            </a:r>
            <a:r>
              <a:rPr lang="tr-TR" sz="2000" b="1" dirty="0"/>
              <a:t>Olarak Refah Devletinden </a:t>
            </a:r>
            <a:r>
              <a:rPr lang="tr-TR" sz="2000" b="1" dirty="0" err="1"/>
              <a:t>Neo</a:t>
            </a:r>
            <a:r>
              <a:rPr lang="tr-TR" sz="2000" b="1" dirty="0"/>
              <a:t>-liberal Devlet Anlayışına Geçişte Sosyal Güvenlik Sistemlerinin Dönüşümü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544616"/>
          </a:xfrm>
        </p:spPr>
        <p:txBody>
          <a:bodyPr>
            <a:normAutofit/>
          </a:bodyPr>
          <a:lstStyle/>
          <a:p>
            <a:pPr>
              <a:buNone/>
            </a:pPr>
            <a:endParaRPr lang="tr-TR" b="1" dirty="0" smtClean="0"/>
          </a:p>
          <a:p>
            <a:r>
              <a:rPr lang="tr-TR" dirty="0"/>
              <a:t>Bununla birlikte, daha önce “hak” temelinde piyasa mekanizmasından ayrı bir mekanizmayla sunulan hizmetlerin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metalaştırılması </a:t>
            </a:r>
            <a:r>
              <a:rPr lang="tr-TR" dirty="0"/>
              <a:t>kapitalist devlet anlayışının ayrılmaz bir unsuru olmuştur.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>
            <a:noAutofit/>
          </a:bodyPr>
          <a:lstStyle/>
          <a:p>
            <a:pPr algn="l"/>
            <a:r>
              <a:rPr lang="tr-TR" sz="2000" b="1" dirty="0" smtClean="0"/>
              <a:t>2.Genel </a:t>
            </a:r>
            <a:r>
              <a:rPr lang="tr-TR" sz="2000" b="1" dirty="0"/>
              <a:t>Olarak Refah Devletinden </a:t>
            </a:r>
            <a:r>
              <a:rPr lang="tr-TR" sz="2000" b="1" dirty="0" err="1"/>
              <a:t>Neo</a:t>
            </a:r>
            <a:r>
              <a:rPr lang="tr-TR" sz="2000" b="1" dirty="0"/>
              <a:t>-liberal Devlet Anlayışına Geçişte Sosyal Güvenlik Sistemlerinin Dönüşümü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5446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tr-TR" b="1" dirty="0" smtClean="0"/>
          </a:p>
          <a:p>
            <a:r>
              <a:rPr lang="tr-TR" dirty="0"/>
              <a:t>Uluslararası rekabet baskısı,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ülkeleri </a:t>
            </a:r>
            <a:r>
              <a:rPr lang="tr-TR" dirty="0"/>
              <a:t>işgücü maliyetlerini düşürmeye zorlarken, gelişmekte olan ülkelerin arasındaki işgücü maliyetini düşürme yarışı </a:t>
            </a:r>
            <a:r>
              <a:rPr lang="tr-TR" b="1" dirty="0"/>
              <a:t>‘dibe doğru yarış’,</a:t>
            </a:r>
            <a:r>
              <a:rPr lang="tr-TR" dirty="0"/>
              <a:t>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gelişmekte </a:t>
            </a:r>
            <a:r>
              <a:rPr lang="tr-TR" dirty="0"/>
              <a:t>olan ülke insanlarının sosyal güvenliklerini ciddi ölçülerde zedelemiş,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nüfusun </a:t>
            </a:r>
            <a:r>
              <a:rPr lang="tr-TR" dirty="0"/>
              <a:t>önemli bir bölümü bütünüyle sosyal güvenlikten yoksun </a:t>
            </a:r>
            <a:r>
              <a:rPr lang="tr-TR" dirty="0" smtClean="0"/>
              <a:t>kalmıştır.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>
            <a:noAutofit/>
          </a:bodyPr>
          <a:lstStyle/>
          <a:p>
            <a:pPr algn="l"/>
            <a:r>
              <a:rPr lang="tr-TR" sz="2000" b="1" dirty="0" smtClean="0"/>
              <a:t>2.Genel </a:t>
            </a:r>
            <a:r>
              <a:rPr lang="tr-TR" sz="2000" b="1" dirty="0"/>
              <a:t>Olarak Refah Devletinden </a:t>
            </a:r>
            <a:r>
              <a:rPr lang="tr-TR" sz="2000" b="1" dirty="0" err="1"/>
              <a:t>Neo</a:t>
            </a:r>
            <a:r>
              <a:rPr lang="tr-TR" sz="2000" b="1" dirty="0"/>
              <a:t>-liberal Devlet Anlayışına Geçişte Sosyal Güvenlik Sistemlerinin Dönüşümü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544616"/>
          </a:xfrm>
        </p:spPr>
        <p:txBody>
          <a:bodyPr>
            <a:normAutofit/>
          </a:bodyPr>
          <a:lstStyle/>
          <a:p>
            <a:pPr>
              <a:buNone/>
            </a:pPr>
            <a:endParaRPr lang="tr-TR" b="1" dirty="0" smtClean="0"/>
          </a:p>
          <a:p>
            <a:r>
              <a:rPr lang="tr-TR" dirty="0"/>
              <a:t> Küreselleşmenin </a:t>
            </a:r>
            <a:r>
              <a:rPr lang="tr-TR" dirty="0" err="1"/>
              <a:t>neo</a:t>
            </a:r>
            <a:r>
              <a:rPr lang="tr-TR" dirty="0"/>
              <a:t>-liberal özü piyasa güçlerinin sağlamlaştırılması olarak ifade edilmektedir. 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Tamamen </a:t>
            </a:r>
            <a:r>
              <a:rPr lang="tr-TR" dirty="0"/>
              <a:t>kuralsızlaştırılan serbest piyasa ekonomisinin kaynak dağılımında etkinliği oluşturarak, ekonomik refah artıracağı iddia edilmektedir.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>
            <a:noAutofit/>
          </a:bodyPr>
          <a:lstStyle/>
          <a:p>
            <a:pPr algn="l"/>
            <a:r>
              <a:rPr lang="tr-TR" sz="2000" b="1" dirty="0" smtClean="0"/>
              <a:t>2.Genel </a:t>
            </a:r>
            <a:r>
              <a:rPr lang="tr-TR" sz="2000" b="1" dirty="0"/>
              <a:t>Olarak Refah Devletinden </a:t>
            </a:r>
            <a:r>
              <a:rPr lang="tr-TR" sz="2000" b="1" dirty="0" err="1"/>
              <a:t>Neo</a:t>
            </a:r>
            <a:r>
              <a:rPr lang="tr-TR" sz="2000" b="1" dirty="0"/>
              <a:t>-liberal Devlet Anlayışına Geçişte Sosyal Güvenlik Sistemlerinin Dönüşümü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5446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tr-TR" b="1" dirty="0" smtClean="0"/>
          </a:p>
          <a:p>
            <a:r>
              <a:rPr lang="tr-TR" dirty="0"/>
              <a:t> Yine, 1980’li yıllarda başlayan </a:t>
            </a:r>
            <a:r>
              <a:rPr lang="tr-TR" b="1" dirty="0" err="1"/>
              <a:t>deregülasyon</a:t>
            </a:r>
            <a:r>
              <a:rPr lang="tr-TR" b="1" dirty="0"/>
              <a:t> ve özelleştirme politikaları</a:t>
            </a:r>
            <a:r>
              <a:rPr lang="tr-TR" dirty="0"/>
              <a:t>yla sosyal devletin, dolayısıyla sosyal politikaların tüm boyutlarıyla piyasaya terk edilmeye başlandığı görülmektedir.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“</a:t>
            </a:r>
            <a:r>
              <a:rPr lang="tr-TR" dirty="0"/>
              <a:t>Devletin ekonomik alanda karar ve uygulama yetkilerinin kaldırılması “</a:t>
            </a:r>
            <a:r>
              <a:rPr lang="tr-TR" b="1" dirty="0" err="1"/>
              <a:t>deregülasyon</a:t>
            </a:r>
            <a:r>
              <a:rPr lang="tr-TR" dirty="0"/>
              <a:t>” olarak tanımlanırken,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sahip </a:t>
            </a:r>
            <a:r>
              <a:rPr lang="tr-TR" dirty="0"/>
              <a:t>olduğu malları ve işletme yetkilerini özel sektöre devretmesi “</a:t>
            </a:r>
            <a:r>
              <a:rPr lang="tr-TR" b="1" dirty="0"/>
              <a:t>özelleştirme</a:t>
            </a:r>
            <a:r>
              <a:rPr lang="tr-TR" dirty="0"/>
              <a:t>” olarak adlandırılmaktadır”.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570</Words>
  <Application>Microsoft Office PowerPoint</Application>
  <PresentationFormat>Ekran Gösterisi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Arial</vt:lpstr>
      <vt:lpstr>Calibri</vt:lpstr>
      <vt:lpstr>Ofis Teması</vt:lpstr>
      <vt:lpstr>T.C. ANKARA ÜNİVERSİTESİ   AYAŞ MESLEK YÜKSEK OKULU</vt:lpstr>
      <vt:lpstr>Sosyal Güvenlik Sistemlerinde Yaşanan Dönüşüm</vt:lpstr>
      <vt:lpstr>1.Sosyal Güvenlik İhtiyacının Sorgulanması</vt:lpstr>
      <vt:lpstr>2.Genel Olarak Refah Devletinden Neo-liberal Devlet Anlayışına Geçişte Sosyal Güvenlik Sistemlerinin Dönüşümü</vt:lpstr>
      <vt:lpstr>2.Genel Olarak Refah Devletinden Neo-liberal Devlet Anlayışına Geçişte Sosyal Güvenlik Sistemlerinin Dönüşümü</vt:lpstr>
      <vt:lpstr>2.Genel Olarak Refah Devletinden Neo-liberal Devlet Anlayışına Geçişte Sosyal Güvenlik Sistemlerinin Dönüşümü</vt:lpstr>
      <vt:lpstr>2.Genel Olarak Refah Devletinden Neo-liberal Devlet Anlayışına Geçişte Sosyal Güvenlik Sistemlerinin Dönüşümü</vt:lpstr>
      <vt:lpstr>2.Genel Olarak Refah Devletinden Neo-liberal Devlet Anlayışına Geçişte Sosyal Güvenlik Sistemlerinin Dönüşümü</vt:lpstr>
      <vt:lpstr>2.Genel Olarak Refah Devletinden Neo-liberal Devlet Anlayışına Geçişte Sosyal Güvenlik Sistemlerinin Dönüşümü</vt:lpstr>
      <vt:lpstr>2.Genel Olarak Refah Devletinden Neo-liberal Devlet Anlayışına Geçişte Sosyal Güvenlik Sistemlerinin Dönüşümü</vt:lpstr>
      <vt:lpstr>2.Genel Olarak Refah Devletinden Neo-liberal Devlet Anlayışına Geçişte Sosyal Güvenlik Sistemlerinin Dönüşümü</vt:lpstr>
      <vt:lpstr>2.Genel Olarak Refah Devletinden Neo-liberal Devlet Anlayışına Geçişte Sosyal Güvenlik Sistemlerinin Dönüşümü</vt:lpstr>
      <vt:lpstr>2.Genel Olarak Refah Devletinden Neo-liberal Devlet Anlayışına Geçişte Sosyal Güvenlik Sistemlerinin Dönüşümü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y</cp:lastModifiedBy>
  <cp:revision>6</cp:revision>
  <dcterms:created xsi:type="dcterms:W3CDTF">2019-03-09T11:34:39Z</dcterms:created>
  <dcterms:modified xsi:type="dcterms:W3CDTF">2020-01-15T09:25:14Z</dcterms:modified>
</cp:coreProperties>
</file>