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77" r:id="rId11"/>
    <p:sldId id="279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 err="1"/>
              <a:t>Cappellaro</a:t>
            </a:r>
            <a:r>
              <a:rPr lang="tr-TR" dirty="0"/>
              <a:t>, E., Yazıcı, Z. (2020). Çocukluk Dönemi Çevre Eğitiminde Paydaşların Rolü. Erken Çocukluk Döneminde Çevre Eğitimi. </a:t>
            </a:r>
            <a:r>
              <a:rPr lang="tr-TR" dirty="0" err="1"/>
              <a:t>Ed.:Refika</a:t>
            </a:r>
            <a:r>
              <a:rPr lang="tr-TR" dirty="0"/>
              <a:t> </a:t>
            </a:r>
            <a:r>
              <a:rPr lang="tr-TR" dirty="0" err="1"/>
              <a:t>Olgan</a:t>
            </a:r>
            <a:r>
              <a:rPr lang="tr-TR" dirty="0"/>
              <a:t>. </a:t>
            </a:r>
          </a:p>
          <a:p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</a:t>
            </a:r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ortamlarına neden ihtiyaç duyulur?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Gelişimsel değerlendirme sürecinin </a:t>
            </a:r>
          </a:p>
          <a:p>
            <a:r>
              <a:rPr lang="tr-TR" sz="2800" dirty="0" smtClean="0"/>
              <a:t>gerçekleştirilebileceği ortamlar</a:t>
            </a:r>
          </a:p>
          <a:p>
            <a:endParaRPr lang="tr-TR" sz="2800" dirty="0"/>
          </a:p>
          <a:p>
            <a:r>
              <a:rPr lang="tr-TR" sz="2800" dirty="0" smtClean="0"/>
              <a:t>Daha sağlıklı sonuçlar alınabilecek </a:t>
            </a:r>
          </a:p>
          <a:p>
            <a:r>
              <a:rPr lang="tr-TR" sz="2800" dirty="0" smtClean="0"/>
              <a:t>değerlendirmelere imkan sağlar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0597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Çocuklar için daha doğal ortam</a:t>
            </a:r>
          </a:p>
          <a:p>
            <a:endParaRPr lang="tr-TR" sz="2800" dirty="0"/>
          </a:p>
          <a:p>
            <a:r>
              <a:rPr lang="tr-TR" sz="2800" dirty="0" smtClean="0"/>
              <a:t>Yapılandırılma ya da yapılandırılmama </a:t>
            </a:r>
          </a:p>
          <a:p>
            <a:r>
              <a:rPr lang="tr-TR" sz="2800" dirty="0" smtClean="0"/>
              <a:t>şansı var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36632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Çocuk için doğal gözlem, </a:t>
            </a:r>
          </a:p>
          <a:p>
            <a:endParaRPr lang="tr-TR" sz="2800" dirty="0"/>
          </a:p>
          <a:p>
            <a:r>
              <a:rPr lang="tr-TR" sz="2800" dirty="0" smtClean="0"/>
              <a:t>Değerlendirmeye gereksinim kalmadan gözlem yolu ile çocuğu tanıma fırsatı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59005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Çocuğun gelişimin desteklenebilmesi için bir çok materyal, araç gerek imkanı sağlar</a:t>
            </a:r>
          </a:p>
          <a:p>
            <a:endParaRPr lang="tr-TR" sz="2800" dirty="0"/>
          </a:p>
          <a:p>
            <a:r>
              <a:rPr lang="tr-TR" sz="2800" dirty="0" smtClean="0"/>
              <a:t>Aileler için örnek uygulama önerileri </a:t>
            </a:r>
          </a:p>
          <a:p>
            <a:r>
              <a:rPr lang="tr-TR" sz="2800" dirty="0" smtClean="0"/>
              <a:t>verilebilir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98634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Ekstra harcamalara gerek olmadan, </a:t>
            </a:r>
          </a:p>
          <a:p>
            <a:r>
              <a:rPr lang="tr-TR" sz="2800" dirty="0" smtClean="0"/>
              <a:t>ekonomik şekilde çocuğun gelişiminin </a:t>
            </a:r>
          </a:p>
          <a:p>
            <a:r>
              <a:rPr lang="tr-TR" sz="2800" dirty="0" smtClean="0"/>
              <a:t>desteklenmesine fırsatlar sunar.</a:t>
            </a:r>
          </a:p>
          <a:p>
            <a:endParaRPr lang="tr-TR" sz="2800" dirty="0"/>
          </a:p>
          <a:p>
            <a:r>
              <a:rPr lang="tr-TR" sz="2800" dirty="0" smtClean="0"/>
              <a:t>Hem bireysel hem de grup içerisinde </a:t>
            </a:r>
          </a:p>
          <a:p>
            <a:r>
              <a:rPr lang="tr-TR" sz="2800" dirty="0" smtClean="0"/>
              <a:t>gelişim değerlendirme ve gelişim destek </a:t>
            </a:r>
          </a:p>
          <a:p>
            <a:r>
              <a:rPr lang="tr-TR" sz="2800" dirty="0" smtClean="0"/>
              <a:t>uygulaması şansı tanır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06147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ÇOCUK GELİŞİMCİNİN 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endParaRPr lang="tr-TR" sz="2800" smtClean="0"/>
          </a:p>
          <a:p>
            <a:r>
              <a:rPr lang="tr-TR" sz="2800" smtClean="0"/>
              <a:t>Gelişimci </a:t>
            </a:r>
            <a:r>
              <a:rPr lang="tr-TR" sz="2800" dirty="0" smtClean="0"/>
              <a:t>hem aileye hem çocuğa rol </a:t>
            </a:r>
          </a:p>
          <a:p>
            <a:r>
              <a:rPr lang="tr-TR" sz="2800" dirty="0" smtClean="0"/>
              <a:t>model olabilir. </a:t>
            </a:r>
          </a:p>
          <a:p>
            <a:endParaRPr lang="tr-TR" sz="2800" dirty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061594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231</Words>
  <Application>Microsoft Office PowerPoint</Application>
  <PresentationFormat>Ekran Gösterisi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AÇIK HAVA DENEYİMİNDE ÇOCUK GELİŞİMCİNİN ROLÜ</vt:lpstr>
      <vt:lpstr>AÇIK HAVA DENEYİMİNDE ÇOCUK GELİŞİMCİNİN ROLÜ</vt:lpstr>
      <vt:lpstr>AÇIK HAVA DENEYİMİNDE ÇOCUK GELİŞİMCİNİN ROLÜ</vt:lpstr>
      <vt:lpstr>AÇIK HAVA DENEYİMİNDE ÇOCUK GELİŞİMCİNİN ROLÜ</vt:lpstr>
      <vt:lpstr>AÇIK HAVA DENEYİMİNDE ÇOCUK GELİŞİMCİNİN ROLÜ</vt:lpstr>
      <vt:lpstr>AÇIK HAVA DENEYİMİNDE ÇOCUK GELİŞİMCİNİN ROLÜ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73</cp:revision>
  <dcterms:created xsi:type="dcterms:W3CDTF">2014-04-01T16:35:38Z</dcterms:created>
  <dcterms:modified xsi:type="dcterms:W3CDTF">2021-03-15T12:46:01Z</dcterms:modified>
</cp:coreProperties>
</file>