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5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1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8319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17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8729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242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96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5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6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3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83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2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06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2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2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EFF15-930B-4BCD-94BF-0779D92F828F}" type="datetimeFigureOut">
              <a:rPr lang="en-US" smtClean="0"/>
              <a:t>9/16/2018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22645F-0692-4D70-ABA6-0B8CBC4D9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5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Dersin Tanıtımı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Prof. </a:t>
            </a:r>
            <a:r>
              <a:rPr lang="tr-TR" sz="3600" b="1" dirty="0" err="1" smtClean="0"/>
              <a:t>Dr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Feryal</a:t>
            </a:r>
            <a:r>
              <a:rPr lang="tr-TR" sz="3600" b="1" dirty="0" smtClean="0"/>
              <a:t> Turan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9399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Dersin Amaçları </a:t>
            </a:r>
            <a:r>
              <a:rPr lang="tr-TR" b="1" dirty="0"/>
              <a:t/>
            </a:r>
            <a:br>
              <a:rPr lang="tr-TR" b="1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517073"/>
            <a:ext cx="8915400" cy="4394149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Günümüz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toplumlarında hızlı bir değişmenin yaşandığı herkes tarafından kabul edilen gerçeklerden biridir. Toplumsal değişme sosyal kurumları, kültürü, bilinci, organizasyonları, yerleşim şeklini, alış-verişi, otoriteyi ve karar vermeyi daha doğrusu tüm yaşamı etkilemekte ve yeniden yapılandırmaktadır. Son yüzyılda özellikle  iletişim ve bilgisayar teknolojilerindeki gelişmelerin etkisi yaşamın her alanında hissedilmektedir.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Dersin Amaçları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Diğer önemli noktalardan biri globalleşmenin etkisi ve ülkeler/bölgeler arasında artan ilişkiler sonunda değişmenin global ölçekte ele alınması gerektiğidir.  Bu dersin temel amacı, günümüz toplumlarındaki toplumsal değişmelerin nedenlerini, etkilerini ve sonuçlarını incelemektir. Aynı zamanda toplumsal değişmede sürecinde teknolojinin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rolü 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ve etkisinin ne olduğu tartışılacaktır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3144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Dersin gerekleri ve Sınav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Her hafta ele alınacak konu ile ilgili önerilen kitap ve/veya makalelerden okunması gerekmektedir. </a:t>
            </a:r>
          </a:p>
          <a:p>
            <a:pPr marL="0" indent="0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Öğrencilerin tartışmaların 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takip edilebilmesi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için derslere katılmaları gereklidir.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50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Sınavlar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Ara sınav: 40 puan </a:t>
            </a:r>
          </a:p>
          <a:p>
            <a:endParaRPr lang="tr-T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Dönem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sonu sınavı: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Dönem sonu notunun %50’sini ödev, %50’sini sınav oluşturacaktır.  Daha </a:t>
            </a: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sonra konu ile ilgili ayrıntılı açıklama yapılacaktır. </a:t>
            </a:r>
          </a:p>
          <a:p>
            <a:endParaRPr lang="tr-TR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1100" y="623544"/>
            <a:ext cx="10058400" cy="13716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796946"/>
              </p:ext>
            </p:extLst>
          </p:nvPr>
        </p:nvGraphicFramePr>
        <p:xfrm>
          <a:off x="1868557" y="623542"/>
          <a:ext cx="9161393" cy="59031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01381"/>
                <a:gridCol w="8260012"/>
              </a:tblGrid>
              <a:tr h="7099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Hafta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 Temalar ve Konular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9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Dersin Tanıtımı  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9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tr-TR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Toplumsal Değişme: Temel Kavramlar ve Değişme Tipleri 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9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tr-TR" sz="1600" b="1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Değişmenin Hızı</a:t>
                      </a:r>
                      <a:r>
                        <a:rPr lang="tr-TR" sz="1600" b="1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9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Toplumsal Değişme Teorileri 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09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Evrimci Teoriler 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21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Evrimci Teoriler </a:t>
                      </a: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21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tr-T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Çatışmacı Teoriler </a:t>
                      </a: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793563" y="-70016"/>
            <a:ext cx="1555119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DERS PLANI</a:t>
            </a:r>
            <a:endParaRPr kumimoji="0" lang="tr-T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54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439556"/>
              </p:ext>
            </p:extLst>
          </p:nvPr>
        </p:nvGraphicFramePr>
        <p:xfrm>
          <a:off x="1918952" y="624110"/>
          <a:ext cx="8654603" cy="60783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51521"/>
                <a:gridCol w="7803082"/>
              </a:tblGrid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Dengeci Teoriler  </a:t>
                      </a:r>
                      <a:endParaRPr lang="tr-TR" sz="16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 sınav 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Toplumsal Değişme ve Teknoloji: Tarihi </a:t>
                      </a: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Makineler mi Yapmaktadır? 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Gözetlenen </a:t>
                      </a: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Toplum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Toplumun </a:t>
                      </a:r>
                      <a:r>
                        <a:rPr lang="tr-TR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MacDonaldlaştırılması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Değişme ve Globalleşme </a:t>
                      </a:r>
                      <a:endParaRPr lang="tr-TR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68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Genel Değerlendirme </a:t>
                      </a:r>
                      <a:endParaRPr lang="tr-TR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93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Önerilen Kitaplar</a:t>
            </a:r>
            <a:b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Emre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Kongar,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Toplumsal Değişme Kuramları ve Türkiye Gerçeği.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Richard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Appelbaum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Toplumsal Değişme Kuramları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Türkiye İş Bankası Yayınları.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C.W.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Mills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İktidar Seçkinleri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1974, Bilgi Yayınevi.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George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Ritzer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Toplumun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McDonaldlaştırılması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1998, Ayrıntı Yayınları.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Marshall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McLuhan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&amp; Bruce 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Povers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Global Köy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2001,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Scala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Yayıncılık.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Jacques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Ellul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Teknoloji Toplumu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2003, Bakış.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David Lyon,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Gözetlenen Toplum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2001,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Kalkedon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79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272</Words>
  <Application>Microsoft Office PowerPoint</Application>
  <PresentationFormat>Geniş ekran</PresentationFormat>
  <Paragraphs>83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Duman</vt:lpstr>
      <vt:lpstr>Dersin Tanıtımı </vt:lpstr>
      <vt:lpstr>Dersin Amaçları  </vt:lpstr>
      <vt:lpstr>Dersin Amaçları </vt:lpstr>
      <vt:lpstr>Dersin gerekleri ve Sınav</vt:lpstr>
      <vt:lpstr>Sınavlar </vt:lpstr>
      <vt:lpstr>PowerPoint Sunusu</vt:lpstr>
      <vt:lpstr>PowerPoint Sunusu</vt:lpstr>
      <vt:lpstr>Önerilen Kitaplar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Tanıtımı</dc:title>
  <dc:creator>pc</dc:creator>
  <cp:lastModifiedBy>Feryal</cp:lastModifiedBy>
  <cp:revision>11</cp:revision>
  <dcterms:created xsi:type="dcterms:W3CDTF">2014-09-29T13:20:05Z</dcterms:created>
  <dcterms:modified xsi:type="dcterms:W3CDTF">2018-09-16T15:12:41Z</dcterms:modified>
</cp:coreProperties>
</file>