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6"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1" d="100"/>
          <a:sy n="71" d="100"/>
        </p:scale>
        <p:origin x="105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14.02.2020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111103"/>
            <a:ext cx="7772400" cy="1470025"/>
          </a:xfrm>
        </p:spPr>
        <p:txBody>
          <a:bodyPr>
            <a:normAutofit fontScale="90000"/>
          </a:bodyPr>
          <a:lstStyle/>
          <a:p>
            <a: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t>T.C.</a:t>
            </a:r>
            <a:b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t>ANKARA ÜNİVERSİTESİ</a:t>
            </a:r>
            <a:b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BEYPAZARI  MESLEK YÜKSEK OKULU</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MODA TASARIMI</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t>Ders 		: Giysi Ergonomisi</a:t>
            </a: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endParaRPr lang="tr-TR"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3600" b="1" dirty="0" smtClean="0">
                <a:latin typeface="Times New Roman" pitchFamily="18" charset="0"/>
                <a:cs typeface="Times New Roman" pitchFamily="18" charset="0"/>
              </a:rPr>
              <a:t>Hazır Giyim İşletmelerinde Çalışma Ortamının Düzenlenmesi</a:t>
            </a:r>
            <a:endParaRPr lang="tr-TR" sz="36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r>
              <a:rPr lang="tr-TR" dirty="0" smtClean="0">
                <a:latin typeface="Times New Roman" pitchFamily="18" charset="0"/>
                <a:cs typeface="Times New Roman" pitchFamily="18" charset="0"/>
              </a:rPr>
              <a:t>Antropometrik Düzenlemeler</a:t>
            </a:r>
          </a:p>
          <a:p>
            <a:r>
              <a:rPr lang="tr-TR" dirty="0" smtClean="0">
                <a:latin typeface="Times New Roman" pitchFamily="18" charset="0"/>
                <a:cs typeface="Times New Roman" pitchFamily="18" charset="0"/>
              </a:rPr>
              <a:t>Fizyolojik Düzenlemeler</a:t>
            </a:r>
          </a:p>
          <a:p>
            <a:r>
              <a:rPr lang="tr-TR" dirty="0" smtClean="0">
                <a:latin typeface="Times New Roman" pitchFamily="18" charset="0"/>
                <a:cs typeface="Times New Roman" pitchFamily="18" charset="0"/>
              </a:rPr>
              <a:t>Psikolojik Düzenlemeler</a:t>
            </a:r>
          </a:p>
          <a:p>
            <a:r>
              <a:rPr lang="tr-TR" dirty="0" smtClean="0">
                <a:latin typeface="Times New Roman" pitchFamily="18" charset="0"/>
                <a:cs typeface="Times New Roman" pitchFamily="18" charset="0"/>
              </a:rPr>
              <a:t>Enformasyon Tekniğinde Düzenlemeler</a:t>
            </a:r>
          </a:p>
          <a:p>
            <a:r>
              <a:rPr lang="tr-TR" dirty="0" smtClean="0">
                <a:latin typeface="Times New Roman" pitchFamily="18" charset="0"/>
                <a:cs typeface="Times New Roman" pitchFamily="18" charset="0"/>
              </a:rPr>
              <a:t>İş Güvenliği Açısından Düzenlemeler</a:t>
            </a:r>
            <a:endParaRPr lang="tr-TR"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18864" y="485800"/>
            <a:ext cx="8229600" cy="1143000"/>
          </a:xfrm>
        </p:spPr>
        <p:txBody>
          <a:bodyPr>
            <a:normAutofit/>
          </a:bodyPr>
          <a:lstStyle/>
          <a:p>
            <a:pPr algn="l"/>
            <a:r>
              <a:rPr lang="tr-TR" sz="3600" dirty="0" smtClean="0">
                <a:latin typeface="Times New Roman" pitchFamily="18" charset="0"/>
                <a:cs typeface="Times New Roman" pitchFamily="18" charset="0"/>
              </a:rPr>
              <a:t>Antropometrik Düzenlemeler</a:t>
            </a:r>
            <a:endParaRPr lang="tr-TR" sz="3600" dirty="0"/>
          </a:p>
        </p:txBody>
      </p:sp>
      <p:sp>
        <p:nvSpPr>
          <p:cNvPr id="3" name="2 İçerik Yer Tutucusu"/>
          <p:cNvSpPr>
            <a:spLocks noGrp="1"/>
          </p:cNvSpPr>
          <p:nvPr>
            <p:ph idx="1"/>
          </p:nvPr>
        </p:nvSpPr>
        <p:spPr>
          <a:xfrm>
            <a:off x="662880" y="2575445"/>
            <a:ext cx="8229600" cy="4525963"/>
          </a:xfrm>
        </p:spPr>
        <p:txBody>
          <a:bodyPr>
            <a:normAutofit/>
          </a:bodyPr>
          <a:lstStyle/>
          <a:p>
            <a:r>
              <a:rPr lang="tr-TR" sz="2800" dirty="0" err="1" smtClean="0">
                <a:latin typeface="Times New Roman" pitchFamily="18" charset="0"/>
                <a:cs typeface="Times New Roman" pitchFamily="18" charset="0"/>
              </a:rPr>
              <a:t>Antropometri</a:t>
            </a:r>
            <a:r>
              <a:rPr lang="tr-TR" sz="2800" dirty="0" smtClean="0">
                <a:latin typeface="Times New Roman" pitchFamily="18" charset="0"/>
                <a:cs typeface="Times New Roman" pitchFamily="18" charset="0"/>
              </a:rPr>
              <a:t>, insanın beden şeklini sayısal olarak ifade eden bir tekniktir. Beden şeklini sayısal olarak ifade edebilmek için vücuttan belirli noktalardan birçok ölçünün alınması gerekir.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18864" y="485800"/>
            <a:ext cx="8229600" cy="1143000"/>
          </a:xfrm>
        </p:spPr>
        <p:txBody>
          <a:bodyPr>
            <a:normAutofit/>
          </a:bodyPr>
          <a:lstStyle/>
          <a:p>
            <a:pPr algn="l"/>
            <a:r>
              <a:rPr lang="tr-TR" sz="3600" dirty="0" smtClean="0">
                <a:latin typeface="Times New Roman" pitchFamily="18" charset="0"/>
                <a:cs typeface="Times New Roman" pitchFamily="18" charset="0"/>
              </a:rPr>
              <a:t>Fizyolojik Düzenlemeler</a:t>
            </a:r>
          </a:p>
        </p:txBody>
      </p:sp>
      <p:sp>
        <p:nvSpPr>
          <p:cNvPr id="3" name="2 İçerik Yer Tutucusu"/>
          <p:cNvSpPr>
            <a:spLocks noGrp="1"/>
          </p:cNvSpPr>
          <p:nvPr>
            <p:ph idx="1"/>
          </p:nvPr>
        </p:nvSpPr>
        <p:spPr>
          <a:xfrm>
            <a:off x="467544" y="1844824"/>
            <a:ext cx="8229600" cy="4525963"/>
          </a:xfrm>
        </p:spPr>
        <p:txBody>
          <a:bodyPr>
            <a:normAutofit/>
          </a:bodyPr>
          <a:lstStyle/>
          <a:p>
            <a:r>
              <a:rPr lang="tr-TR" sz="2800" dirty="0" smtClean="0">
                <a:latin typeface="Times New Roman" pitchFamily="18" charset="0"/>
                <a:cs typeface="Times New Roman" pitchFamily="18" charset="0"/>
              </a:rPr>
              <a:t>İş yerinde fizyolojik düzenlemelerin amacı, iş metodu yöntemlerini ve iş yeri şartlarını insanın fizyolojik yapısına uydurarak çalışanın verimli iş yeri ortamını hazırlamaktır. Bir iş yerinde;</a:t>
            </a:r>
          </a:p>
          <a:p>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a. İş gücü verimliliğini arttırmak</a:t>
            </a:r>
          </a:p>
          <a:p>
            <a:pPr>
              <a:buNone/>
            </a:pPr>
            <a:r>
              <a:rPr lang="tr-TR" sz="2800" dirty="0" smtClean="0">
                <a:latin typeface="Times New Roman" pitchFamily="18" charset="0"/>
                <a:cs typeface="Times New Roman" pitchFamily="18" charset="0"/>
              </a:rPr>
              <a:t>	b. Uygun çevre koşullarını sağlamak şeklinde fizyolojik düzenlemeler yapılır.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18864" y="485800"/>
            <a:ext cx="8229600" cy="1143000"/>
          </a:xfrm>
        </p:spPr>
        <p:txBody>
          <a:bodyPr>
            <a:normAutofit/>
          </a:bodyPr>
          <a:lstStyle/>
          <a:p>
            <a:pPr algn="l"/>
            <a:r>
              <a:rPr lang="tr-TR" sz="3600" dirty="0" smtClean="0">
                <a:latin typeface="Times New Roman" pitchFamily="18" charset="0"/>
                <a:cs typeface="Times New Roman" pitchFamily="18" charset="0"/>
              </a:rPr>
              <a:t>Psikolojik Düzenlemeler</a:t>
            </a:r>
            <a:endParaRPr lang="tr-TR" sz="3600" dirty="0"/>
          </a:p>
        </p:txBody>
      </p:sp>
      <p:sp>
        <p:nvSpPr>
          <p:cNvPr id="3" name="2 İçerik Yer Tutucusu"/>
          <p:cNvSpPr>
            <a:spLocks noGrp="1"/>
          </p:cNvSpPr>
          <p:nvPr>
            <p:ph idx="1"/>
          </p:nvPr>
        </p:nvSpPr>
        <p:spPr>
          <a:xfrm>
            <a:off x="539552" y="1844824"/>
            <a:ext cx="8229600" cy="4525963"/>
          </a:xfrm>
        </p:spPr>
        <p:txBody>
          <a:bodyPr>
            <a:normAutofit/>
          </a:bodyPr>
          <a:lstStyle/>
          <a:p>
            <a:r>
              <a:rPr lang="tr-TR" sz="2800" dirty="0" smtClean="0">
                <a:latin typeface="Times New Roman" pitchFamily="18" charset="0"/>
                <a:cs typeface="Times New Roman" pitchFamily="18" charset="0"/>
              </a:rPr>
              <a:t>Ruhsal durumu kötü olan, ailevi problemler yaşayan ve motivasyon düzeyi düşük olan çalışanlar, hem kaza yapmaya hem de herhangi bir olaya verdiği tepkiler açısından kavgaya daha meyilli olurlar. Bu nedenle çalışanların psikolojik durumlarının önemi, ustabaşından iş yeri sahibine kadar herkesin bilgi sahibi olması gereken ön koşuldur.</a:t>
            </a:r>
          </a:p>
          <a:p>
            <a:endParaRPr lang="tr-TR" sz="2800" dirty="0" smtClean="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Kaynakça</a:t>
            </a:r>
            <a:endParaRPr lang="tr-TR" dirty="0"/>
          </a:p>
        </p:txBody>
      </p:sp>
      <p:sp>
        <p:nvSpPr>
          <p:cNvPr id="3" name="2 İçerik Yer Tutucusu"/>
          <p:cNvSpPr>
            <a:spLocks noGrp="1"/>
          </p:cNvSpPr>
          <p:nvPr>
            <p:ph idx="1"/>
          </p:nvPr>
        </p:nvSpPr>
        <p:spPr/>
        <p:txBody>
          <a:bodyPr/>
          <a:lstStyle/>
          <a:p>
            <a:r>
              <a:rPr lang="tr-TR" dirty="0" smtClean="0"/>
              <a:t>AKIN, Galip, GÜLTEKİN, Timur. </a:t>
            </a:r>
            <a:r>
              <a:rPr lang="tr-TR" u="sng" dirty="0" smtClean="0"/>
              <a:t>İş Sağlığı Ve Güvenliği Açısından Ergonomi, </a:t>
            </a:r>
            <a:r>
              <a:rPr lang="tr-TR" dirty="0" smtClean="0"/>
              <a:t>Ankara, 2016.</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Klasik">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153</Words>
  <Application>Microsoft Office PowerPoint</Application>
  <PresentationFormat>Ekran Gösterisi (4:3)</PresentationFormat>
  <Paragraphs>18</Paragraphs>
  <Slides>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6</vt:i4>
      </vt:variant>
    </vt:vector>
  </HeadingPairs>
  <TitlesOfParts>
    <vt:vector size="9" baseType="lpstr">
      <vt:lpstr>Arial</vt:lpstr>
      <vt:lpstr>Times New Roman</vt:lpstr>
      <vt:lpstr>Ofis Teması</vt:lpstr>
      <vt:lpstr>T.C. ANKARA ÜNİVERSİTESİ  BEYPAZARI  MESLEK YÜKSEK OKULU MODA TASARIMI     Ders   : Giysi Ergonomisi   </vt:lpstr>
      <vt:lpstr>Hazır Giyim İşletmelerinde Çalışma Ortamının Düzenlenmesi</vt:lpstr>
      <vt:lpstr>Antropometrik Düzenlemeler</vt:lpstr>
      <vt:lpstr>Fizyolojik Düzenlemeler</vt:lpstr>
      <vt:lpstr>Psikolojik Düzenlemeler</vt:lpstr>
      <vt:lpstr>Kaynakça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ANKARA ÜNİVERSİTESİ  BEYPAZARI  MESLEK YÜKSEK OKULU MODA TASARIMI     Ders   : Giysi Ergonomisi</dc:title>
  <dc:creator>Dilek ilerde</dc:creator>
  <cp:lastModifiedBy>mehtap uğur</cp:lastModifiedBy>
  <cp:revision>6</cp:revision>
  <dcterms:created xsi:type="dcterms:W3CDTF">2020-02-13T13:21:41Z</dcterms:created>
  <dcterms:modified xsi:type="dcterms:W3CDTF">2020-02-14T07:10:40Z</dcterms:modified>
</cp:coreProperties>
</file>