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912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590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99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5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423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503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578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781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631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358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62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26: Stream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getline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Similar to the three argument version of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Only difference is delimiter is removed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Three arguments: a character array, a size limit and a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Reads and stores characters in the character array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0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functions peek, putback and ignore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gnore reads and discards a specified number of charactersand terminates on a specified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putback places previous character obtained by a get from the input stream back into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peek returns the next character in the input stream but does not remove it from the stream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Setting field widths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precision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fill characters in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Flushing streams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Inserting a newline and flushing the output stream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0464"/>
              </p:ext>
            </p:extLst>
          </p:nvPr>
        </p:nvGraphicFramePr>
        <p:xfrm>
          <a:off x="1749017" y="1356319"/>
          <a:ext cx="5181600" cy="475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Document" r:id="rId4" imgW="7078494" imgH="6486057" progId="Word.Document.8">
                  <p:embed/>
                </p:oleObj>
              </mc:Choice>
              <mc:Fallback>
                <p:oleObj name="Document" r:id="rId4" imgW="7078494" imgH="6486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017" y="1356319"/>
                        <a:ext cx="5181600" cy="475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238287"/>
              </p:ext>
            </p:extLst>
          </p:nvPr>
        </p:nvGraphicFramePr>
        <p:xfrm>
          <a:off x="1828800" y="1294579"/>
          <a:ext cx="5334000" cy="5030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Document" r:id="rId4" imgW="7074123" imgH="6671283" progId="Word.Document.8">
                  <p:embed/>
                </p:oleObj>
              </mc:Choice>
              <mc:Fallback>
                <p:oleObj name="Document" r:id="rId4" imgW="7074123" imgH="667128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4579"/>
                        <a:ext cx="5334000" cy="5030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0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Streams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Input/Output Classes and Objects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Output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Manipulators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Input/Output takes place in streams that are sequences of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Bytes flow from device to main memory in input operation.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 the other hand, in output operation bytes flow from main memory to a device.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High-level formatted I/O is used.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Bytes are grouped into meaningful units such as integers, floating-points, characters.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Input/Output Classes and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cin</a:t>
            </a:r>
          </a:p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err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clog</a:t>
            </a:r>
          </a:p>
        </p:txBody>
      </p:sp>
    </p:spTree>
    <p:extLst>
      <p:ext uri="{BB962C8B-B14F-4D97-AF65-F5344CB8AC3E}">
        <p14:creationId xmlns:p14="http://schemas.microsoft.com/office/powerpoint/2010/main" val="319758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Output of char * variables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Cannot use &lt;&lt; operator (it is used to print char * as a null terminated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We need to cast char * to a void *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Address is printed as a hexadecimal number.</a:t>
            </a:r>
          </a:p>
        </p:txBody>
      </p:sp>
    </p:spTree>
    <p:extLst>
      <p:ext uri="{BB962C8B-B14F-4D97-AF65-F5344CB8AC3E}">
        <p14:creationId xmlns:p14="http://schemas.microsoft.com/office/powerpoint/2010/main" val="160460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030931"/>
              </p:ext>
            </p:extLst>
          </p:nvPr>
        </p:nvGraphicFramePr>
        <p:xfrm>
          <a:off x="1130402" y="1407318"/>
          <a:ext cx="7037388" cy="465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Document" r:id="rId4" imgW="7078494" imgH="4672886" progId="Word.Document.8">
                  <p:embed/>
                </p:oleObj>
              </mc:Choice>
              <mc:Fallback>
                <p:oleObj name="Document" r:id="rId4" imgW="7078494" imgH="46728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407318"/>
                        <a:ext cx="7037388" cy="465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97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 member function put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Outputs a character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cascaded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called with a numeric expression that represents ASCII value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out.put(‘D’);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cout.put(‘D’).put(‘\n’);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out.put(68);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no arguments: Returns one character input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a character-reference argument: Stores input character in the character-reference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three arguments: a character array, a size limit and a delimiter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eof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false when end-of-file has not occured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true when end-of-file has occured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19656"/>
              </p:ext>
            </p:extLst>
          </p:nvPr>
        </p:nvGraphicFramePr>
        <p:xfrm>
          <a:off x="1905896" y="1056493"/>
          <a:ext cx="5486400" cy="5034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Document" r:id="rId4" imgW="7078494" imgH="6487498" progId="Word.Document.8">
                  <p:embed/>
                </p:oleObj>
              </mc:Choice>
              <mc:Fallback>
                <p:oleObj name="Document" r:id="rId4" imgW="7078494" imgH="648749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896" y="1056493"/>
                        <a:ext cx="5486400" cy="50346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50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11863</TotalTime>
  <Words>395</Words>
  <Application>Microsoft Office PowerPoint</Application>
  <PresentationFormat>On-screen Show (4:3)</PresentationFormat>
  <Paragraphs>91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Streams</vt:lpstr>
      <vt:lpstr>Stream Input/Output Classes and Objects</vt:lpstr>
      <vt:lpstr>Stream Output</vt:lpstr>
      <vt:lpstr>Stream Output</vt:lpstr>
      <vt:lpstr>Stream Output</vt:lpstr>
      <vt:lpstr>Stream Input</vt:lpstr>
      <vt:lpstr>Stream Input</vt:lpstr>
      <vt:lpstr>Stream Input</vt:lpstr>
      <vt:lpstr>Stream Input</vt:lpstr>
      <vt:lpstr>Stream Manipulators</vt:lpstr>
      <vt:lpstr>Stream Manipulators</vt:lpstr>
      <vt:lpstr>Stream Manipulators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654</cp:revision>
  <dcterms:created xsi:type="dcterms:W3CDTF">2006-08-16T00:00:00Z</dcterms:created>
  <dcterms:modified xsi:type="dcterms:W3CDTF">2020-05-21T19:18:31Z</dcterms:modified>
</cp:coreProperties>
</file>