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61" r:id="rId5"/>
    <p:sldId id="260" r:id="rId6"/>
    <p:sldId id="259" r:id="rId7"/>
    <p:sldId id="257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D9BDD59-52CF-4D55-A471-FBFED42DE373}" type="datetimeFigureOut">
              <a:rPr lang="tr-TR" smtClean="0"/>
              <a:t>16.12.2018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30F13FF-AB3C-4CC3-8E6E-BA840462211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Diplomatik Yabancı Dil V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tr-TR" b="1" dirty="0" smtClean="0"/>
              <a:t>Prof. Dr. Funda Keskin Ata</a:t>
            </a:r>
          </a:p>
          <a:p>
            <a:pPr algn="ctr"/>
            <a:r>
              <a:rPr lang="tr-TR" b="1" dirty="0" smtClean="0"/>
              <a:t>Arş. </a:t>
            </a:r>
            <a:r>
              <a:rPr lang="tr-TR" b="1" smtClean="0"/>
              <a:t>Gör. Tuğba </a:t>
            </a:r>
            <a:r>
              <a:rPr lang="tr-TR" b="1" dirty="0" smtClean="0"/>
              <a:t>Yürük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64995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9144000" cy="6912768"/>
          </a:xfrm>
        </p:spPr>
      </p:pic>
    </p:spTree>
    <p:extLst>
      <p:ext uri="{BB962C8B-B14F-4D97-AF65-F5344CB8AC3E}">
        <p14:creationId xmlns:p14="http://schemas.microsoft.com/office/powerpoint/2010/main" val="529794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9144000" cy="6624736"/>
          </a:xfrm>
        </p:spPr>
      </p:pic>
    </p:spTree>
    <p:extLst>
      <p:ext uri="{BB962C8B-B14F-4D97-AF65-F5344CB8AC3E}">
        <p14:creationId xmlns:p14="http://schemas.microsoft.com/office/powerpoint/2010/main" val="43985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32656"/>
            <a:ext cx="9144000" cy="6525344"/>
          </a:xfrm>
        </p:spPr>
      </p:pic>
    </p:spTree>
    <p:extLst>
      <p:ext uri="{BB962C8B-B14F-4D97-AF65-F5344CB8AC3E}">
        <p14:creationId xmlns:p14="http://schemas.microsoft.com/office/powerpoint/2010/main" val="420419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9" y="332656"/>
            <a:ext cx="9252519" cy="6525344"/>
          </a:xfrm>
        </p:spPr>
      </p:pic>
    </p:spTree>
    <p:extLst>
      <p:ext uri="{BB962C8B-B14F-4D97-AF65-F5344CB8AC3E}">
        <p14:creationId xmlns:p14="http://schemas.microsoft.com/office/powerpoint/2010/main" val="5398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Speaking</a:t>
            </a:r>
            <a:r>
              <a:rPr lang="tr-TR" b="1" dirty="0" smtClean="0"/>
              <a:t> </a:t>
            </a:r>
            <a:r>
              <a:rPr lang="tr-TR" b="1" dirty="0" err="1" smtClean="0"/>
              <a:t>Session</a:t>
            </a:r>
            <a:r>
              <a:rPr lang="tr-TR" b="1" dirty="0" smtClean="0"/>
              <a:t>: </a:t>
            </a:r>
            <a:br>
              <a:rPr lang="tr-TR" b="1" dirty="0" smtClean="0"/>
            </a:br>
            <a:r>
              <a:rPr lang="tr-TR" b="1" dirty="0" smtClean="0"/>
              <a:t>IR </a:t>
            </a:r>
            <a:r>
              <a:rPr lang="tr-TR" b="1" dirty="0" err="1" smtClean="0"/>
              <a:t>Education</a:t>
            </a:r>
            <a:r>
              <a:rPr lang="tr-TR" b="1" dirty="0" smtClean="0"/>
              <a:t> in </a:t>
            </a:r>
            <a:r>
              <a:rPr lang="tr-TR" b="1" dirty="0" err="1" smtClean="0"/>
              <a:t>Turkey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How </a:t>
            </a: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decide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IR?</a:t>
            </a:r>
            <a:endParaRPr lang="tr-TR" dirty="0"/>
          </a:p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expect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60648"/>
            <a:ext cx="9144000" cy="65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01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4083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</TotalTime>
  <Words>33</Words>
  <Application>Microsoft Office PowerPoint</Application>
  <PresentationFormat>Ekran Gösterisi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Austin</vt:lpstr>
      <vt:lpstr>Diplomatik Yabancı Dil V</vt:lpstr>
      <vt:lpstr>PowerPoint Sunusu</vt:lpstr>
      <vt:lpstr>PowerPoint Sunusu</vt:lpstr>
      <vt:lpstr>PowerPoint Sunusu</vt:lpstr>
      <vt:lpstr>PowerPoint Sunusu</vt:lpstr>
      <vt:lpstr>Speaking Session:  IR Education in Turkey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Diplomatik Yabancı Dil V</dc:title>
  <dc:creator>Tubik</dc:creator>
  <cp:lastModifiedBy>Tubik</cp:lastModifiedBy>
  <cp:revision>2</cp:revision>
  <dcterms:created xsi:type="dcterms:W3CDTF">2018-11-27T07:53:02Z</dcterms:created>
  <dcterms:modified xsi:type="dcterms:W3CDTF">2018-12-16T11:19:12Z</dcterms:modified>
</cp:coreProperties>
</file>