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52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04.11.2018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04.11.2018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latin typeface="Times New Roman" pitchFamily="18" charset="0"/>
                <a:cs typeface="Times New Roman" pitchFamily="18" charset="0"/>
              </a:rPr>
              <a:t>Koleksiyonun Çizimlerinin Oluşturulması</a:t>
            </a:r>
            <a:endParaRPr lang="tr-TR"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642918"/>
            <a:ext cx="8229600" cy="5286412"/>
          </a:xfrm>
        </p:spPr>
        <p:txBody>
          <a:bodyPr>
            <a:normAutofit fontScale="92500"/>
          </a:bodyPr>
          <a:lstStyle/>
          <a:p>
            <a:pPr>
              <a:buNone/>
            </a:pPr>
            <a:r>
              <a:rPr lang="tr-TR" dirty="0" smtClean="0">
                <a:latin typeface="Times New Roman" pitchFamily="18" charset="0"/>
                <a:cs typeface="Times New Roman" pitchFamily="18" charset="0"/>
              </a:rPr>
              <a:t>		Araştırma anında yanınızda bir taslak defteri mutlaka bulundurun. Taslak defterinize ilginizi çeken şeyleri, renkleri, beğendiğiniz objelerin hızlıca çizilmiş taslakları, gözlemlerinizi çizin not edin, sonra bunca araştırmanın ardından ilham verici bulduğunuz bir ya da birden fazla objeyi tasarım aşamasında kullanılmak üzere kaynak olarak belirleyin. Hem küçük hem de büyük düşünün: objenin hem genel hatlarına hem de en ince detaylarına bakın. Orantılarınla oynayın, bir detayı büyütün veya objenin boyutunu küçültün.</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p:spPr>
        <p:txBody>
          <a:bodyPr>
            <a:normAutofit fontScale="92500"/>
          </a:bodyPr>
          <a:lstStyle/>
          <a:p>
            <a:pPr>
              <a:buNone/>
            </a:pPr>
            <a:r>
              <a:rPr lang="tr-TR" dirty="0" smtClean="0">
                <a:latin typeface="Times New Roman" pitchFamily="18" charset="0"/>
                <a:cs typeface="Times New Roman" pitchFamily="18" charset="0"/>
              </a:rPr>
              <a:t>		Seçtiğiniz kaynağın farklı yönlerini gösteren en az on adet eskiz yapın. Bazı çizimlerde sadece genel hatlara odaklanın, bazılarında ise detayları yansıtın. Çizim yaparken bazı çizgileri, kalıpları ve kıvrımları abartın bazılarını ise geri plana atın. Defterinize not aldığınız çizgiler, renkler, genel hatlar, hacim, dekorasyon, doku gibi özellikleri tasarıma aktarmaya çalışın. Aklınıza ilk gelen fikirleri kağıda döküp renklendirin, sonra seçtiğiniz bu  tasarımların çizimlerine son hallerini verin.</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14422"/>
            <a:ext cx="8229600" cy="4911741"/>
          </a:xfrm>
        </p:spPr>
        <p:txBody>
          <a:bodyPr/>
          <a:lstStyle/>
          <a:p>
            <a:pPr>
              <a:buNone/>
            </a:pPr>
            <a:r>
              <a:rPr lang="tr-TR" dirty="0" smtClean="0">
                <a:latin typeface="Times New Roman" pitchFamily="18" charset="0"/>
                <a:cs typeface="Times New Roman" pitchFamily="18" charset="0"/>
              </a:rPr>
              <a:t>		</a:t>
            </a:r>
            <a:r>
              <a:rPr lang="tr-TR" sz="3000" dirty="0" smtClean="0">
                <a:latin typeface="Times New Roman" pitchFamily="18" charset="0"/>
                <a:cs typeface="Times New Roman" pitchFamily="18" charset="0"/>
              </a:rPr>
              <a:t>Seçtiğiniz tasarıma son halini verdikten sonra çizimlerde giysi tasarımının tüm detayları ön, arka ve gerekliyse yandan gösterilmelidir. Çizimde ifade edilemeyen bir ayrıntı varsa eğer çizimlerin yanlarına not olarak belirtilebilir. Ayrıca koleksiyonun çizimlerini oluştururken giysinin fonksiyonelliğine, pazara uygunluğuna, maliyetine, firmanın tarzına uygunluğuna dikkat edilerek tasarlanır.</a:t>
            </a:r>
            <a:endParaRPr lang="tr-TR" sz="3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a:srcRect/>
          <a:stretch>
            <a:fillRect/>
          </a:stretch>
        </p:blipFill>
        <p:spPr bwMode="auto">
          <a:xfrm>
            <a:off x="2596157" y="857250"/>
            <a:ext cx="3951685" cy="5268913"/>
          </a:xfrm>
          <a:prstGeom prst="rect">
            <a:avLst/>
          </a:prstGeom>
          <a:noFill/>
          <a:ln w="9525">
            <a:noFill/>
            <a:miter lim="800000"/>
            <a:headEnd/>
            <a:tailEnd/>
          </a:ln>
          <a:effectLst/>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3</Words>
  <PresentationFormat>Ekran Gösterisi (4:3)</PresentationFormat>
  <Paragraphs>4</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Koleksiyonun Çizimlerinin Oluşturulması</vt:lpstr>
      <vt:lpstr>Slayt 2</vt:lpstr>
      <vt:lpstr>Slayt 3</vt:lpstr>
      <vt:lpstr>Slayt 4</vt:lpstr>
      <vt:lpstr>Slayt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Koleksiyonun Çizimlerinin Oluşturulması</dc:title>
  <cp:lastModifiedBy>PC</cp:lastModifiedBy>
  <cp:revision>2</cp:revision>
  <dcterms:modified xsi:type="dcterms:W3CDTF">2018-11-04T19:17:20Z</dcterms:modified>
</cp:coreProperties>
</file>