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BAA05-BDB7-4E55-9433-918B8D80BEEE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BA148-0856-427D-950D-4BB87A1F76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1655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BAA05-BDB7-4E55-9433-918B8D80BEEE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BA148-0856-427D-950D-4BB87A1F76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6759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BAA05-BDB7-4E55-9433-918B8D80BEEE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BA148-0856-427D-950D-4BB87A1F76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0098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BAA05-BDB7-4E55-9433-918B8D80BEEE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BA148-0856-427D-950D-4BB87A1F76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9832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BAA05-BDB7-4E55-9433-918B8D80BEEE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BA148-0856-427D-950D-4BB87A1F76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5028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BAA05-BDB7-4E55-9433-918B8D80BEEE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BA148-0856-427D-950D-4BB87A1F76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331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BAA05-BDB7-4E55-9433-918B8D80BEEE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BA148-0856-427D-950D-4BB87A1F76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9315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BAA05-BDB7-4E55-9433-918B8D80BEEE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BA148-0856-427D-950D-4BB87A1F76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4015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BAA05-BDB7-4E55-9433-918B8D80BEEE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BA148-0856-427D-950D-4BB87A1F76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4174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BAA05-BDB7-4E55-9433-918B8D80BEEE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BA148-0856-427D-950D-4BB87A1F76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6284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BAA05-BDB7-4E55-9433-918B8D80BEEE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BA148-0856-427D-950D-4BB87A1F76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8923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BAA05-BDB7-4E55-9433-918B8D80BEEE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BA148-0856-427D-950D-4BB87A1F76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7672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tr-TR" dirty="0">
                <a:solidFill>
                  <a:srgbClr val="FF0000"/>
                </a:solidFill>
              </a:rPr>
              <a:t>VII. </a:t>
            </a:r>
            <a:r>
              <a:rPr lang="tr-TR" dirty="0" err="1">
                <a:solidFill>
                  <a:srgbClr val="FF0000"/>
                </a:solidFill>
              </a:rPr>
              <a:t>Yirmibirinci</a:t>
            </a:r>
            <a:r>
              <a:rPr lang="tr-TR" dirty="0">
                <a:solidFill>
                  <a:srgbClr val="FF0000"/>
                </a:solidFill>
              </a:rPr>
              <a:t> Yüzyılın Başında: </a:t>
            </a:r>
          </a:p>
          <a:p>
            <a:pPr algn="ctr">
              <a:buNone/>
            </a:pPr>
            <a:r>
              <a:rPr lang="tr-TR" dirty="0">
                <a:solidFill>
                  <a:srgbClr val="FF0000"/>
                </a:solidFill>
              </a:rPr>
              <a:t>Sosyal Politika Nereye?</a:t>
            </a:r>
          </a:p>
        </p:txBody>
      </p:sp>
    </p:spTree>
    <p:extLst>
      <p:ext uri="{BB962C8B-B14F-4D97-AF65-F5344CB8AC3E}">
        <p14:creationId xmlns:p14="http://schemas.microsoft.com/office/powerpoint/2010/main" val="3531533830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Egemen Söylem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tr-TR" dirty="0"/>
              <a:t>5. Sosyal Politikanın Yeni Kavramları</a:t>
            </a:r>
          </a:p>
          <a:p>
            <a:r>
              <a:rPr lang="tr-TR" dirty="0"/>
              <a:t>Sosyal Diyalog</a:t>
            </a:r>
          </a:p>
          <a:p>
            <a:r>
              <a:rPr lang="tr-TR" dirty="0"/>
              <a:t>Sosyal Dışlanma</a:t>
            </a:r>
          </a:p>
          <a:p>
            <a:r>
              <a:rPr lang="tr-TR" dirty="0"/>
              <a:t>Güvenceli Esneklik</a:t>
            </a:r>
          </a:p>
          <a:p>
            <a:r>
              <a:rPr lang="tr-TR" dirty="0"/>
              <a:t>Sosyal Güvenlik Ağları</a:t>
            </a:r>
          </a:p>
          <a:p>
            <a:pPr>
              <a:buFontTx/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64317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Egemen Söylemin Eleştirisi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Bir söylem söyledikleri kadar karanlıkta bıraktıkları ile konuşur.</a:t>
            </a:r>
          </a:p>
          <a:p>
            <a:pPr>
              <a:buFontTx/>
              <a:buNone/>
            </a:pPr>
            <a:r>
              <a:rPr lang="tr-TR"/>
              <a:t>	</a:t>
            </a:r>
          </a:p>
          <a:p>
            <a:pPr>
              <a:buFontTx/>
              <a:buNone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042496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Egemen Söylemin Eleştirisi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tr-TR" b="1" dirty="0"/>
              <a:t>Karanlıkta Kalanlar</a:t>
            </a:r>
          </a:p>
          <a:p>
            <a:pPr>
              <a:buFontTx/>
              <a:buNone/>
            </a:pPr>
            <a:r>
              <a:rPr lang="tr-TR" dirty="0"/>
              <a:t>Sınıf</a:t>
            </a:r>
          </a:p>
          <a:p>
            <a:pPr>
              <a:buFontTx/>
              <a:buNone/>
            </a:pPr>
            <a:r>
              <a:rPr lang="tr-TR" dirty="0"/>
              <a:t>Bölüşüm</a:t>
            </a:r>
          </a:p>
          <a:p>
            <a:pPr>
              <a:buFontTx/>
              <a:buNone/>
            </a:pPr>
            <a:r>
              <a:rPr lang="tr-TR" dirty="0"/>
              <a:t>Kapitalist Üretim İlişkileri</a:t>
            </a:r>
          </a:p>
          <a:p>
            <a:pPr>
              <a:buFontTx/>
              <a:buNone/>
            </a:pPr>
            <a:r>
              <a:rPr lang="tr-TR" dirty="0"/>
              <a:t>Tarih</a:t>
            </a:r>
          </a:p>
        </p:txBody>
      </p:sp>
    </p:spTree>
    <p:extLst>
      <p:ext uri="{BB962C8B-B14F-4D97-AF65-F5344CB8AC3E}">
        <p14:creationId xmlns:p14="http://schemas.microsoft.com/office/powerpoint/2010/main" val="10607170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21.Yüzyıla Girerken Sosyal Politika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Egemen Söylem</a:t>
            </a:r>
          </a:p>
          <a:p>
            <a:endParaRPr lang="tr-TR" dirty="0"/>
          </a:p>
          <a:p>
            <a:r>
              <a:rPr lang="tr-TR" dirty="0"/>
              <a:t>“Yeni Sol” Söylem</a:t>
            </a:r>
          </a:p>
          <a:p>
            <a:endParaRPr lang="tr-TR" dirty="0"/>
          </a:p>
          <a:p>
            <a:r>
              <a:rPr lang="tr-TR" dirty="0"/>
              <a:t>“Sosyal Demokrat” Söylem</a:t>
            </a:r>
          </a:p>
        </p:txBody>
      </p:sp>
    </p:spTree>
    <p:extLst>
      <p:ext uri="{BB962C8B-B14F-4D97-AF65-F5344CB8AC3E}">
        <p14:creationId xmlns:p14="http://schemas.microsoft.com/office/powerpoint/2010/main" val="2630192418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/>
              <a:t>21.Yüzyıla Girerken Sosyal Politika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tr-TR" i="1" dirty="0"/>
              <a:t>Bir fırtına olmadan temizlenmeyecek</a:t>
            </a:r>
          </a:p>
          <a:p>
            <a:pPr>
              <a:buFontTx/>
              <a:buNone/>
            </a:pPr>
            <a:r>
              <a:rPr lang="tr-TR" i="1" dirty="0"/>
              <a:t>kadar kirli bir gökyüzü.</a:t>
            </a:r>
          </a:p>
          <a:p>
            <a:pPr algn="r">
              <a:buFontTx/>
              <a:buNone/>
            </a:pPr>
            <a:r>
              <a:rPr lang="tr-TR" i="1" dirty="0"/>
              <a:t>M. </a:t>
            </a:r>
            <a:r>
              <a:rPr lang="tr-TR" i="1" dirty="0" err="1"/>
              <a:t>Lebowitz</a:t>
            </a:r>
            <a:endParaRPr lang="tr-TR" i="1" dirty="0"/>
          </a:p>
          <a:p>
            <a:pPr algn="r">
              <a:buFontTx/>
              <a:buNone/>
            </a:pPr>
            <a:endParaRPr lang="tr-TR" i="1" dirty="0"/>
          </a:p>
          <a:p>
            <a:pPr algn="r">
              <a:buFontTx/>
              <a:buNone/>
            </a:pP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386149748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Egemen Söylem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Avrupa Birliği ve Dünya Bankası gibi içinde sermayenin ağırlıklı olarak temsil edildiği örgütler tarafından üretilmekte ve kullanıma sokulmaktadır.</a:t>
            </a:r>
          </a:p>
          <a:p>
            <a:pPr>
              <a:buFontTx/>
              <a:buNone/>
            </a:pPr>
            <a:endParaRPr lang="tr-TR" dirty="0"/>
          </a:p>
          <a:p>
            <a:r>
              <a:rPr lang="tr-TR" dirty="0"/>
              <a:t>Bilgi Cemaatleri, </a:t>
            </a:r>
            <a:r>
              <a:rPr lang="tr-TR" dirty="0" err="1"/>
              <a:t>Epistemik</a:t>
            </a:r>
            <a:r>
              <a:rPr lang="tr-TR" dirty="0"/>
              <a:t> Cemaatler</a:t>
            </a:r>
          </a:p>
        </p:txBody>
      </p:sp>
    </p:spTree>
    <p:extLst>
      <p:ext uri="{BB962C8B-B14F-4D97-AF65-F5344CB8AC3E}">
        <p14:creationId xmlns:p14="http://schemas.microsoft.com/office/powerpoint/2010/main" val="2493194587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Egemen Söylem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Kapitalizmin içinden geçmekte olduğu yeni dönemin sosyal politikası</a:t>
            </a:r>
          </a:p>
          <a:p>
            <a:pPr>
              <a:buFontTx/>
              <a:buNone/>
            </a:pPr>
            <a:r>
              <a:rPr lang="tr-TR" dirty="0"/>
              <a:t>	Post-</a:t>
            </a:r>
            <a:r>
              <a:rPr lang="tr-TR" dirty="0" err="1"/>
              <a:t>fordizm</a:t>
            </a:r>
            <a:endParaRPr lang="tr-TR" dirty="0"/>
          </a:p>
          <a:p>
            <a:pPr>
              <a:buFontTx/>
              <a:buNone/>
            </a:pPr>
            <a:r>
              <a:rPr lang="tr-TR" dirty="0"/>
              <a:t>	Post-</a:t>
            </a:r>
            <a:r>
              <a:rPr lang="tr-TR" dirty="0" err="1"/>
              <a:t>modernizm</a:t>
            </a:r>
            <a:endParaRPr lang="tr-TR" dirty="0"/>
          </a:p>
          <a:p>
            <a:pPr>
              <a:buFontTx/>
              <a:buNone/>
            </a:pPr>
            <a:r>
              <a:rPr lang="tr-TR" dirty="0"/>
              <a:t>	Enformasyon Toplumu</a:t>
            </a:r>
          </a:p>
          <a:p>
            <a:pPr>
              <a:buFontTx/>
              <a:buNone/>
            </a:pPr>
            <a:r>
              <a:rPr lang="tr-TR" dirty="0"/>
              <a:t>	Sanayi Sonrası Toplum</a:t>
            </a:r>
          </a:p>
        </p:txBody>
      </p:sp>
    </p:spTree>
    <p:extLst>
      <p:ext uri="{BB962C8B-B14F-4D97-AF65-F5344CB8AC3E}">
        <p14:creationId xmlns:p14="http://schemas.microsoft.com/office/powerpoint/2010/main" val="323069592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Egemen Söylem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tr-TR" dirty="0"/>
              <a:t>Sosyal Politikanın Özellikleri</a:t>
            </a:r>
          </a:p>
          <a:p>
            <a:endParaRPr lang="tr-TR" dirty="0"/>
          </a:p>
          <a:p>
            <a:pPr>
              <a:buFontTx/>
              <a:buNone/>
            </a:pPr>
            <a:r>
              <a:rPr lang="tr-TR" dirty="0"/>
              <a:t>1. Devlet, sosyal politikanın üretiminden çekilmelidir.</a:t>
            </a:r>
          </a:p>
        </p:txBody>
      </p:sp>
    </p:spTree>
    <p:extLst>
      <p:ext uri="{BB962C8B-B14F-4D97-AF65-F5344CB8AC3E}">
        <p14:creationId xmlns:p14="http://schemas.microsoft.com/office/powerpoint/2010/main" val="3616172963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Egemen Söylem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tr-TR" dirty="0"/>
              <a:t>2. Sürekli reformlar talep eden bir dil: Bir reform </a:t>
            </a:r>
            <a:r>
              <a:rPr lang="tr-TR" u="sng" dirty="0"/>
              <a:t>salgını</a:t>
            </a:r>
          </a:p>
          <a:p>
            <a:pPr>
              <a:buFontTx/>
              <a:buNone/>
            </a:pPr>
            <a:r>
              <a:rPr lang="tr-TR" dirty="0"/>
              <a:t>	  Tek model önerisi, </a:t>
            </a:r>
            <a:r>
              <a:rPr lang="tr-TR" dirty="0" err="1"/>
              <a:t>tektipleştirme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9808817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Egemen Söylem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/>
              <a:t>3. Sosyal haklar yoktur, bireysel haklar vardır.</a:t>
            </a:r>
          </a:p>
        </p:txBody>
      </p:sp>
    </p:spTree>
    <p:extLst>
      <p:ext uri="{BB962C8B-B14F-4D97-AF65-F5344CB8AC3E}">
        <p14:creationId xmlns:p14="http://schemas.microsoft.com/office/powerpoint/2010/main" val="47621915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Egemen Söylem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/>
              <a:t>4. Yurttaş yoktur, müşteri vardır.</a:t>
            </a:r>
          </a:p>
        </p:txBody>
      </p:sp>
    </p:spTree>
    <p:extLst>
      <p:ext uri="{BB962C8B-B14F-4D97-AF65-F5344CB8AC3E}">
        <p14:creationId xmlns:p14="http://schemas.microsoft.com/office/powerpoint/2010/main" val="328561426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168</Words>
  <Application>Microsoft Office PowerPoint</Application>
  <PresentationFormat>Geniş ekran</PresentationFormat>
  <Paragraphs>48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Teması</vt:lpstr>
      <vt:lpstr>PowerPoint Sunusu</vt:lpstr>
      <vt:lpstr>21.Yüzyıla Girerken Sosyal Politika</vt:lpstr>
      <vt:lpstr>21.Yüzyıla Girerken Sosyal Politika</vt:lpstr>
      <vt:lpstr>Egemen Söylem</vt:lpstr>
      <vt:lpstr>Egemen Söylem</vt:lpstr>
      <vt:lpstr>Egemen Söylem</vt:lpstr>
      <vt:lpstr>Egemen Söylem</vt:lpstr>
      <vt:lpstr>Egemen Söylem</vt:lpstr>
      <vt:lpstr>Egemen Söylem</vt:lpstr>
      <vt:lpstr>Egemen Söylem</vt:lpstr>
      <vt:lpstr>Egemen Söylemin Eleştirisi</vt:lpstr>
      <vt:lpstr>Egemen Söylemin Eleştirisi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Asus</dc:creator>
  <cp:lastModifiedBy>Asus</cp:lastModifiedBy>
  <cp:revision>1</cp:revision>
  <dcterms:created xsi:type="dcterms:W3CDTF">2020-06-24T22:51:43Z</dcterms:created>
  <dcterms:modified xsi:type="dcterms:W3CDTF">2020-06-24T22:52:09Z</dcterms:modified>
</cp:coreProperties>
</file>