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00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56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51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86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8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4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88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2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64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66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92B9-A790-48C7-A7A4-F95B11B4789C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88E0-F8EC-4DAD-A2D8-499429CE79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72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" y="142874"/>
            <a:ext cx="12121662" cy="665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5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" y="-2198"/>
            <a:ext cx="12121661" cy="686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386"/>
            <a:ext cx="12191999" cy="687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6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4"/>
            <a:ext cx="12192000" cy="684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7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78"/>
            <a:ext cx="12192000" cy="683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3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4" y="-41764"/>
            <a:ext cx="12194930" cy="678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22"/>
            <a:ext cx="12192000" cy="67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2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2019-04-18T12:33:17Z</dcterms:created>
  <dcterms:modified xsi:type="dcterms:W3CDTF">2019-04-18T12:38:07Z</dcterms:modified>
</cp:coreProperties>
</file>