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E92B9-A790-48C7-A7A4-F95B11B4789C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88E0-F8EC-4DAD-A2D8-499429CE79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0009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E92B9-A790-48C7-A7A4-F95B11B4789C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88E0-F8EC-4DAD-A2D8-499429CE79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511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E92B9-A790-48C7-A7A4-F95B11B4789C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88E0-F8EC-4DAD-A2D8-499429CE79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5567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E92B9-A790-48C7-A7A4-F95B11B4789C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88E0-F8EC-4DAD-A2D8-499429CE79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6519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E92B9-A790-48C7-A7A4-F95B11B4789C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88E0-F8EC-4DAD-A2D8-499429CE79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0862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E92B9-A790-48C7-A7A4-F95B11B4789C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88E0-F8EC-4DAD-A2D8-499429CE79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081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E92B9-A790-48C7-A7A4-F95B11B4789C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88E0-F8EC-4DAD-A2D8-499429CE79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2144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E92B9-A790-48C7-A7A4-F95B11B4789C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88E0-F8EC-4DAD-A2D8-499429CE79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2882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E92B9-A790-48C7-A7A4-F95B11B4789C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88E0-F8EC-4DAD-A2D8-499429CE79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824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E92B9-A790-48C7-A7A4-F95B11B4789C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88E0-F8EC-4DAD-A2D8-499429CE79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4644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E92B9-A790-48C7-A7A4-F95B11B4789C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88E0-F8EC-4DAD-A2D8-499429CE79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6665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9E92B9-A790-48C7-A7A4-F95B11B4789C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3E88E0-F8EC-4DAD-A2D8-499429CE79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5721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38" y="142874"/>
            <a:ext cx="12121662" cy="6653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858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38" y="-2198"/>
            <a:ext cx="12121661" cy="6860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14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5386"/>
            <a:ext cx="12191999" cy="6873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567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584"/>
            <a:ext cx="12192000" cy="684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478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178"/>
            <a:ext cx="12192000" cy="6833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430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24" y="-41764"/>
            <a:ext cx="12194930" cy="6785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35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122"/>
            <a:ext cx="12192000" cy="676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8204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Geniş ekran</PresentationFormat>
  <Paragraphs>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user5</dc:creator>
  <cp:lastModifiedBy>user5</cp:lastModifiedBy>
  <cp:revision>1</cp:revision>
  <dcterms:created xsi:type="dcterms:W3CDTF">2019-04-18T12:33:17Z</dcterms:created>
  <dcterms:modified xsi:type="dcterms:W3CDTF">2019-04-18T12:38:07Z</dcterms:modified>
</cp:coreProperties>
</file>