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6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E92B9-A790-48C7-A7A4-F95B11B4789C}" type="datetimeFigureOut">
              <a:rPr lang="tr-TR" smtClean="0"/>
              <a:t>18.04.2019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E88E0-F8EC-4DAD-A2D8-499429CE795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400092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E92B9-A790-48C7-A7A4-F95B11B4789C}" type="datetimeFigureOut">
              <a:rPr lang="tr-TR" smtClean="0"/>
              <a:t>18.04.2019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E88E0-F8EC-4DAD-A2D8-499429CE795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15110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E92B9-A790-48C7-A7A4-F95B11B4789C}" type="datetimeFigureOut">
              <a:rPr lang="tr-TR" smtClean="0"/>
              <a:t>18.04.2019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E88E0-F8EC-4DAD-A2D8-499429CE795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055676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E92B9-A790-48C7-A7A4-F95B11B4789C}" type="datetimeFigureOut">
              <a:rPr lang="tr-TR" smtClean="0"/>
              <a:t>18.04.2019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E88E0-F8EC-4DAD-A2D8-499429CE795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065195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E92B9-A790-48C7-A7A4-F95B11B4789C}" type="datetimeFigureOut">
              <a:rPr lang="tr-TR" smtClean="0"/>
              <a:t>18.04.2019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E88E0-F8EC-4DAD-A2D8-499429CE795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708620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E92B9-A790-48C7-A7A4-F95B11B4789C}" type="datetimeFigureOut">
              <a:rPr lang="tr-TR" smtClean="0"/>
              <a:t>18.04.2019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E88E0-F8EC-4DAD-A2D8-499429CE795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60819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E92B9-A790-48C7-A7A4-F95B11B4789C}" type="datetimeFigureOut">
              <a:rPr lang="tr-TR" smtClean="0"/>
              <a:t>18.04.2019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E88E0-F8EC-4DAD-A2D8-499429CE795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221441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E92B9-A790-48C7-A7A4-F95B11B4789C}" type="datetimeFigureOut">
              <a:rPr lang="tr-TR" smtClean="0"/>
              <a:t>18.04.2019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E88E0-F8EC-4DAD-A2D8-499429CE795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028827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E92B9-A790-48C7-A7A4-F95B11B4789C}" type="datetimeFigureOut">
              <a:rPr lang="tr-TR" smtClean="0"/>
              <a:t>18.04.2019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E88E0-F8EC-4DAD-A2D8-499429CE795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08243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E92B9-A790-48C7-A7A4-F95B11B4789C}" type="datetimeFigureOut">
              <a:rPr lang="tr-TR" smtClean="0"/>
              <a:t>18.04.2019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E88E0-F8EC-4DAD-A2D8-499429CE795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546444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E92B9-A790-48C7-A7A4-F95B11B4789C}" type="datetimeFigureOut">
              <a:rPr lang="tr-TR" smtClean="0"/>
              <a:t>18.04.2019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E88E0-F8EC-4DAD-A2D8-499429CE795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066655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9E92B9-A790-48C7-A7A4-F95B11B4789C}" type="datetimeFigureOut">
              <a:rPr lang="tr-TR" smtClean="0"/>
              <a:t>18.04.2019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3E88E0-F8EC-4DAD-A2D8-499429CE795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557218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338" y="142874"/>
            <a:ext cx="12121662" cy="66535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28588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Resim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338" y="-2198"/>
            <a:ext cx="12121661" cy="68601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2145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15386"/>
            <a:ext cx="12191999" cy="68733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05670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7584"/>
            <a:ext cx="12192000" cy="68404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44783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4178"/>
            <a:ext cx="12192000" cy="68338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44300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924" y="-41764"/>
            <a:ext cx="12194930" cy="67854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48359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90122"/>
            <a:ext cx="12192000" cy="67678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88204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0</Words>
  <Application>Microsoft Office PowerPoint</Application>
  <PresentationFormat>Geniş ekran</PresentationFormat>
  <Paragraphs>0</Paragraphs>
  <Slides>7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Teması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user5</dc:creator>
  <cp:lastModifiedBy>user5</cp:lastModifiedBy>
  <cp:revision>1</cp:revision>
  <dcterms:created xsi:type="dcterms:W3CDTF">2019-04-18T12:33:17Z</dcterms:created>
  <dcterms:modified xsi:type="dcterms:W3CDTF">2019-04-18T12:38:07Z</dcterms:modified>
</cp:coreProperties>
</file>