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93" r:id="rId2"/>
    <p:sldId id="276" r:id="rId3"/>
    <p:sldId id="294" r:id="rId4"/>
    <p:sldId id="295" r:id="rId5"/>
    <p:sldId id="296" r:id="rId6"/>
    <p:sldId id="29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014B5-8A3C-473A-993C-12153C04B9EF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8F713-3B30-403A-8E92-77F18EC16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93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8F713-3B30-403A-8E92-77F18EC16F1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83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51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06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2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126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685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821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755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28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8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14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04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87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47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63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66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46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ANKARA ÜNİVERSİTESİ HUKUK FAKÜLTESİ – KIYMETLİ EVRAK HUKUKU DERS NOTLARI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Bu notlar her hafta işlenecek ders planını detaylı olarak göstermesi için hazırlanmış kısa bilgiler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90778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Poliçenin Kabulü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Kabul kurumu, kambiyo senetlerinde sadece poliçe için öngörülmüştür. </a:t>
            </a:r>
          </a:p>
          <a:p>
            <a:r>
              <a:rPr lang="tr-TR" dirty="0"/>
              <a:t>Poliçenin hukuki niteliğinin havale oluşu ve keşidecinin poliçeyi</a:t>
            </a:r>
            <a:br>
              <a:rPr lang="tr-TR" dirty="0"/>
            </a:br>
            <a:r>
              <a:rPr lang="tr-TR" dirty="0"/>
              <a:t>düzenleyerek muhataba ödeme yapma konusunda sadece “yetki” vermesi nedeniyle, poliçede adının gösterilmiş olması, muhataba herhangi bir şekilde senedi ödeme yükümlülüğü yüklememektedir. Ancak</a:t>
            </a:r>
            <a:br>
              <a:rPr lang="tr-TR" dirty="0"/>
            </a:br>
            <a:r>
              <a:rPr lang="tr-TR" dirty="0"/>
              <a:t>bu durum, poliçenin hamilinde, senedin vadesinde muhatap tarafından ödenip ödenmeyeceği konusunda bir belirsizlik yaratabilmektedir. İşte, muhatabın, vade geldiğinde senedi ödeyip ödemeyeceği konusundaki yaklaşımını, hamilin vadeden önce öğrenmesini sağlamak üzere kabul kurumu öngörülmüştür.</a:t>
            </a:r>
            <a:br>
              <a:rPr lang="tr-TR" dirty="0"/>
            </a:br>
            <a:r>
              <a:rPr lang="tr-TR" dirty="0"/>
              <a:t>Kabul ile birlikte, muhatap, üzerine bir poliçe keşide edildiğini öğrenmektedir. Muhatabın kendisine arz edilmiş poliçeyi kabul etme</a:t>
            </a:r>
            <a:br>
              <a:rPr lang="tr-TR" dirty="0"/>
            </a:br>
            <a:r>
              <a:rPr lang="tr-TR" dirty="0"/>
              <a:t>yükümlülüğü kesinlikle yoktur. Ancak muhatap poliçeyi kabul etmeyi seçmişse bu takdirde, o ana kadar dışında bulunduğu kambiyo</a:t>
            </a:r>
            <a:br>
              <a:rPr lang="tr-TR" dirty="0"/>
            </a:br>
            <a:r>
              <a:rPr lang="tr-TR" dirty="0"/>
              <a:t>ilişkisine dahil olmakta, senedi ödeme borcu altına girmektedir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0268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701749"/>
            <a:ext cx="8915400" cy="5209473"/>
          </a:xfrm>
        </p:spPr>
        <p:txBody>
          <a:bodyPr>
            <a:normAutofit/>
          </a:bodyPr>
          <a:lstStyle/>
          <a:p>
            <a:r>
              <a:rPr lang="tr-TR" b="1" dirty="0"/>
              <a:t>Kabule Arzın Amacı</a:t>
            </a:r>
            <a:br>
              <a:rPr lang="tr-TR" b="1" dirty="0"/>
            </a:br>
            <a:r>
              <a:rPr lang="tr-TR" dirty="0"/>
              <a:t>Poliçenin hukuki niteliğinin havale oluşu ve keşidecinin poliçeyi</a:t>
            </a:r>
            <a:br>
              <a:rPr lang="tr-TR" dirty="0"/>
            </a:br>
            <a:r>
              <a:rPr lang="tr-TR" dirty="0"/>
              <a:t>düzenleyerek muhataba ödeme yapma konusunda sadece “yetki” vermesi nedeniyle, poliçede adının gösterilmiş olması, muhataba herhangi bir şekilde senedi ödeme yükümlülüğü yüklememektedir. Ancak</a:t>
            </a:r>
            <a:br>
              <a:rPr lang="tr-TR" dirty="0"/>
            </a:br>
            <a:r>
              <a:rPr lang="tr-TR" dirty="0"/>
              <a:t>bu durum, poliçenin hamilinde, senedin vadesinde muhatap tarafından ödenip ödenmeyeceği konusunda bir belirsizlik yaratabilmektedir. İşte, muhatabın, vade geldiğinde senedi ödeyip ödemeyeceği</a:t>
            </a:r>
            <a:br>
              <a:rPr lang="tr-TR" dirty="0"/>
            </a:br>
            <a:r>
              <a:rPr lang="tr-TR" dirty="0"/>
              <a:t>konusundaki yaklaşımını, hamilin vadeden önce öğrenmesini sağlamak üzere kabul kurumu öngörülmüştür.</a:t>
            </a:r>
            <a:br>
              <a:rPr lang="tr-TR" dirty="0"/>
            </a:br>
            <a:r>
              <a:rPr lang="tr-TR" dirty="0"/>
              <a:t>Kabul ile birlikte, muhatap, üzerine bir poliçe keşide edildiğini öğrenmektedir. Muhatabın kendisine arz edilmiş poliçeyi kabul etme</a:t>
            </a:r>
            <a:br>
              <a:rPr lang="tr-TR" dirty="0"/>
            </a:br>
            <a:r>
              <a:rPr lang="tr-TR" dirty="0"/>
              <a:t>yükümlülüğü kesinlikle yoktur. Ancak muhatap poliçeyi kabul etmeyi seçmişse bu takdirde, o ana kadar dışında bulunduğu kambiyo</a:t>
            </a:r>
            <a:br>
              <a:rPr lang="tr-TR" dirty="0"/>
            </a:br>
            <a:r>
              <a:rPr lang="tr-TR" dirty="0"/>
              <a:t>ilişkisine dahil olmakta, senedi ödeme borcu altına girmektedir. </a:t>
            </a:r>
          </a:p>
        </p:txBody>
      </p:sp>
    </p:spTree>
    <p:extLst>
      <p:ext uri="{BB962C8B-B14F-4D97-AF65-F5344CB8AC3E}">
        <p14:creationId xmlns:p14="http://schemas.microsoft.com/office/powerpoint/2010/main" val="100380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Kabule Arzın Zorunlu Olmaması</a:t>
            </a:r>
            <a:br>
              <a:rPr lang="tr-TR" b="1" dirty="0"/>
            </a:br>
            <a:r>
              <a:rPr lang="tr-TR" dirty="0"/>
              <a:t>Hamilin poliçeyi kabule arz etmesi, </a:t>
            </a:r>
            <a:r>
              <a:rPr lang="tr-TR" b="1" dirty="0"/>
              <a:t>kural olarak </a:t>
            </a:r>
            <a:r>
              <a:rPr lang="tr-TR" dirty="0"/>
              <a:t>zorunlu değildir.</a:t>
            </a:r>
            <a:br>
              <a:rPr lang="tr-TR" dirty="0"/>
            </a:br>
            <a:r>
              <a:rPr lang="tr-TR" dirty="0"/>
              <a:t>Hamil dilerse, senedi vadeden önce muhataba kabule arz eder, ardından vadeyi bekler ve vadede senedi muhataba bu defa ödemesi için</a:t>
            </a:r>
            <a:br>
              <a:rPr lang="tr-TR" dirty="0"/>
            </a:br>
            <a:r>
              <a:rPr lang="tr-TR" dirty="0"/>
              <a:t>ibraz eder. Hamil dilerse, poliçeyi hiç kabule arz etmeden vadeyi bekleyebilir ve vadede senedi muhataba ödemesi için ibraz eder. Hamilin</a:t>
            </a:r>
            <a:br>
              <a:rPr lang="tr-TR" dirty="0"/>
            </a:br>
            <a:r>
              <a:rPr lang="tr-TR" dirty="0"/>
              <a:t>poliçeyi kabule arz etmesinin zorunlu olmadığı kuralının iki istisnası</a:t>
            </a:r>
            <a:br>
              <a:rPr lang="tr-TR" dirty="0"/>
            </a:br>
            <a:r>
              <a:rPr lang="tr-TR" dirty="0"/>
              <a:t>vardır:</a:t>
            </a:r>
            <a:br>
              <a:rPr lang="tr-TR" dirty="0"/>
            </a:br>
            <a:r>
              <a:rPr lang="tr-TR" dirty="0"/>
              <a:t>• Görüldüğünde ödenecek vadeli poliçelerde</a:t>
            </a:r>
            <a:br>
              <a:rPr lang="tr-TR" dirty="0"/>
            </a:br>
            <a:r>
              <a:rPr lang="tr-TR" dirty="0"/>
              <a:t>• Poliçeye kabule arz zorunluluğu kaydı konduğu durumlarda.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7678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Poliçenin Kabul Edilmesi</a:t>
            </a:r>
            <a:br>
              <a:rPr lang="tr-TR" b="1" dirty="0"/>
            </a:br>
            <a:r>
              <a:rPr lang="tr-TR" b="1" dirty="0"/>
              <a:t>Kabul Beyanı</a:t>
            </a:r>
            <a:br>
              <a:rPr lang="tr-TR" b="1" dirty="0"/>
            </a:br>
            <a:r>
              <a:rPr lang="tr-TR" dirty="0"/>
              <a:t>Muhatap eğer poliçeyi kabul etmeyi tercih ederse poliçe üzerine imza</a:t>
            </a:r>
            <a:br>
              <a:rPr lang="tr-TR" dirty="0"/>
            </a:br>
            <a:r>
              <a:rPr lang="tr-TR" dirty="0"/>
              <a:t>atar. Muhatabın poliçenin ön yüzünü sadece imzalaması dahi kabul</a:t>
            </a:r>
            <a:br>
              <a:rPr lang="tr-TR" dirty="0"/>
            </a:br>
            <a:r>
              <a:rPr lang="tr-TR" dirty="0"/>
              <a:t>beyanı için yeterlidir. Bununla birlikte muhatap, imzanın yanı sıra</a:t>
            </a:r>
            <a:br>
              <a:rPr lang="tr-TR" dirty="0"/>
            </a:br>
            <a:r>
              <a:rPr lang="tr-TR" dirty="0"/>
              <a:t>“kabulümdür”, “görülmüştür”, “ödeyeceğim” gibi ifadeler de ekleyebilir.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5089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• Her ne kadar muhatabın adı poliçede yer almakta ise de muhatap</a:t>
            </a:r>
            <a:br>
              <a:rPr lang="tr-TR" dirty="0"/>
            </a:br>
            <a:r>
              <a:rPr lang="tr-TR" dirty="0"/>
              <a:t>poliçeyi kabul edene kadar, senede ilişkin herhangi </a:t>
            </a:r>
            <a:r>
              <a:rPr lang="tr-TR"/>
              <a:t>bir yükümlülüğü </a:t>
            </a:r>
            <a:r>
              <a:rPr lang="tr-TR" dirty="0"/>
              <a:t>söz konusu değildir.</a:t>
            </a:r>
            <a:br>
              <a:rPr lang="tr-TR" dirty="0"/>
            </a:br>
            <a:r>
              <a:rPr lang="tr-TR" dirty="0"/>
              <a:t>• Muhatap poliçeyi kabul ederek, poliçe ile bağlanmakta ve poliçe</a:t>
            </a:r>
            <a:br>
              <a:rPr lang="tr-TR" dirty="0"/>
            </a:br>
            <a:r>
              <a:rPr lang="tr-TR" dirty="0" err="1"/>
              <a:t>nin</a:t>
            </a:r>
            <a:r>
              <a:rPr lang="tr-TR" dirty="0"/>
              <a:t> asli borçlusu haline gelmektedir.</a:t>
            </a:r>
            <a:br>
              <a:rPr lang="tr-TR" dirty="0"/>
            </a:br>
            <a:r>
              <a:rPr lang="tr-TR" dirty="0"/>
              <a:t>• Kabul eden muhatap, senedi vadesinde ödemeyi taahhüt etmiş</a:t>
            </a:r>
            <a:br>
              <a:rPr lang="tr-TR" dirty="0"/>
            </a:br>
            <a:r>
              <a:rPr lang="tr-TR" dirty="0"/>
              <a:t>olmaktadır.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43214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127</TotalTime>
  <Words>69</Words>
  <Application>Microsoft Office PowerPoint</Application>
  <PresentationFormat>Geniş ekran</PresentationFormat>
  <Paragraphs>11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Duman</vt:lpstr>
      <vt:lpstr>ANKARA ÜNİVERSİTESİ HUKUK FAKÜLTESİ – KIYMETLİ EVRAK HUKUKU DERS NOTLARI</vt:lpstr>
      <vt:lpstr>Poliçenin Kabulü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Kıymetli evrakın tarifi ve unsurları</dc:title>
  <dc:creator>o'o</dc:creator>
  <cp:lastModifiedBy>o'o</cp:lastModifiedBy>
  <cp:revision>16</cp:revision>
  <dcterms:created xsi:type="dcterms:W3CDTF">2017-02-13T10:15:49Z</dcterms:created>
  <dcterms:modified xsi:type="dcterms:W3CDTF">2017-02-14T20:30:01Z</dcterms:modified>
</cp:coreProperties>
</file>