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9" r:id="rId3"/>
    <p:sldId id="270" r:id="rId4"/>
    <p:sldId id="274" r:id="rId5"/>
    <p:sldId id="271" r:id="rId6"/>
    <p:sldId id="276" r:id="rId7"/>
    <p:sldId id="272" r:id="rId8"/>
    <p:sldId id="273" r:id="rId9"/>
    <p:sldId id="275" r:id="rId10"/>
    <p:sldId id="25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2" autoAdjust="0"/>
    <p:restoredTop sz="94660"/>
  </p:normalViewPr>
  <p:slideViewPr>
    <p:cSldViewPr snapToGrid="0">
      <p:cViewPr varScale="1">
        <p:scale>
          <a:sx n="91" d="100"/>
          <a:sy n="91" d="100"/>
        </p:scale>
        <p:origin x="-29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BC2F45-CCAD-4A00-8647-0400BAB3483D}" type="datetimeFigureOut">
              <a:rPr lang="tr-TR" smtClean="0"/>
              <a:pPr/>
              <a:t>28.12.2020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4DC8C8-064A-4B8A-BA2F-34959F208CFE}" type="slidenum">
              <a:rPr lang="tr-TR" smtClean="0"/>
              <a:pPr/>
              <a:t>‹#›</a:t>
            </a:fld>
            <a:endParaRPr lang="tr-TR"/>
          </a:p>
        </p:txBody>
      </p:sp>
    </p:spTree>
    <p:extLst>
      <p:ext uri="{BB962C8B-B14F-4D97-AF65-F5344CB8AC3E}">
        <p14:creationId xmlns:p14="http://schemas.microsoft.com/office/powerpoint/2010/main" xmlns="" val="782868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2499643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265238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3859087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1136874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251289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311795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552933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4008389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2409925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188566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9C3AAA6-BF27-4924-90B1-8B37A6E5D709}"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3360795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C3AAA6-BF27-4924-90B1-8B37A6E5D709}" type="datetimeFigureOut">
              <a:rPr lang="tr-TR" smtClean="0"/>
              <a:pPr/>
              <a:t>28.12.2020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A68598-86EE-46B8-880F-B50593972A15}" type="slidenum">
              <a:rPr lang="tr-TR" smtClean="0"/>
              <a:pPr/>
              <a:t>‹#›</a:t>
            </a:fld>
            <a:endParaRPr lang="tr-TR"/>
          </a:p>
        </p:txBody>
      </p:sp>
    </p:spTree>
    <p:extLst>
      <p:ext uri="{BB962C8B-B14F-4D97-AF65-F5344CB8AC3E}">
        <p14:creationId xmlns:p14="http://schemas.microsoft.com/office/powerpoint/2010/main" xmlns="" val="19925167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SHB335 Afetlerde </a:t>
            </a:r>
            <a:r>
              <a:rPr lang="tr-TR" b="1" dirty="0" err="1" smtClean="0"/>
              <a:t>Psikososyal</a:t>
            </a:r>
            <a:r>
              <a:rPr lang="tr-TR" b="1" smtClean="0"/>
              <a:t> Destek Hizmetleri</a:t>
            </a:r>
            <a:r>
              <a:rPr lang="tr-TR" dirty="0" smtClean="0"/>
              <a:t/>
            </a:r>
            <a:br>
              <a:rPr lang="tr-TR" dirty="0" smtClean="0"/>
            </a:br>
            <a:r>
              <a:rPr lang="tr-TR" dirty="0" smtClean="0"/>
              <a:t>Afetlerde Sosyal Hizmet 2</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Melahat DEMİRBİLEK</a:t>
            </a:r>
          </a:p>
          <a:p>
            <a:r>
              <a:rPr lang="tr-TR" dirty="0" smtClean="0"/>
              <a:t>Ankara Üniversitesi </a:t>
            </a:r>
          </a:p>
          <a:p>
            <a:r>
              <a:rPr lang="tr-TR" dirty="0" smtClean="0"/>
              <a:t>Sağlık Bilimleri Fakültesi</a:t>
            </a:r>
          </a:p>
          <a:p>
            <a:r>
              <a:rPr lang="tr-TR" dirty="0" smtClean="0"/>
              <a:t>Sosyal Hizmet Bölümü</a:t>
            </a:r>
          </a:p>
          <a:p>
            <a:endParaRPr lang="tr-TR" dirty="0"/>
          </a:p>
        </p:txBody>
      </p:sp>
    </p:spTree>
    <p:extLst>
      <p:ext uri="{BB962C8B-B14F-4D97-AF65-F5344CB8AC3E}">
        <p14:creationId xmlns:p14="http://schemas.microsoft.com/office/powerpoint/2010/main" xmlns="" val="11341789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a:t>Tuncay, Tarık (2004). Afetlerde Sosyal Hizmet. Ankara: Özbay Mat.</a:t>
            </a:r>
          </a:p>
          <a:p>
            <a:pPr marL="0" indent="0">
              <a:buNone/>
            </a:pPr>
            <a:endParaRPr lang="tr-TR" dirty="0"/>
          </a:p>
        </p:txBody>
      </p:sp>
    </p:spTree>
    <p:extLst>
      <p:ext uri="{BB962C8B-B14F-4D97-AF65-F5344CB8AC3E}">
        <p14:creationId xmlns:p14="http://schemas.microsoft.com/office/powerpoint/2010/main" xmlns="" val="2084045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 Sonrasında</a:t>
            </a:r>
            <a:endParaRPr lang="tr-TR" dirty="0"/>
          </a:p>
        </p:txBody>
      </p:sp>
      <p:sp>
        <p:nvSpPr>
          <p:cNvPr id="3" name="İçerik Yer Tutucusu 2"/>
          <p:cNvSpPr>
            <a:spLocks noGrp="1"/>
          </p:cNvSpPr>
          <p:nvPr>
            <p:ph idx="1"/>
          </p:nvPr>
        </p:nvSpPr>
        <p:spPr/>
        <p:txBody>
          <a:bodyPr>
            <a:normAutofit/>
          </a:bodyPr>
          <a:lstStyle/>
          <a:p>
            <a:r>
              <a:rPr lang="tr-TR" dirty="0" smtClean="0"/>
              <a:t>Afet sonrasında da sosyal hizmetlerin işlevi önemlidir. Özellikle, hak sahiplerinin tespitinde rol alma, halkın yeni yerleşim yerlerine yerleşmelerinde yardımcı olunması ve bu konuda halkın aydınlatılması, afetten etkilenen insanların yeni yaşama uyum sağlamalarında yardımcı olunması, </a:t>
            </a:r>
            <a:r>
              <a:rPr lang="tr-TR" dirty="0" err="1" smtClean="0"/>
              <a:t>psiko</a:t>
            </a:r>
            <a:r>
              <a:rPr lang="tr-TR" dirty="0" smtClean="0"/>
              <a:t>-sosyal destek hizmetlerinin başta sağlık olmak üzere diğer sektörlerle işbirliği içinde gerçekleştirilmesi önem kazanmaktadır (Tuncay, 2014, s.29).</a:t>
            </a:r>
            <a:endParaRPr lang="tr-TR" dirty="0"/>
          </a:p>
        </p:txBody>
      </p:sp>
    </p:spTree>
    <p:extLst>
      <p:ext uri="{BB962C8B-B14F-4D97-AF65-F5344CB8AC3E}">
        <p14:creationId xmlns:p14="http://schemas.microsoft.com/office/powerpoint/2010/main" xmlns="" val="39296463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smtClean="0"/>
              <a:t>Zakour</a:t>
            </a:r>
            <a:r>
              <a:rPr lang="tr-TR" dirty="0" smtClean="0"/>
              <a:t> (1996), bir afet sonrasında sosyal hizmet uzmanlarının görev ve sorumluluklarını beş başlık altında toplamıştır. </a:t>
            </a:r>
          </a:p>
          <a:p>
            <a:r>
              <a:rPr lang="tr-TR" dirty="0" smtClean="0"/>
              <a:t>İhtiyaç duyulan kaynakların, dezavantajlı ve mağdur topluluklara sunumu. </a:t>
            </a:r>
          </a:p>
          <a:p>
            <a:endParaRPr lang="tr-TR" dirty="0" smtClean="0"/>
          </a:p>
          <a:p>
            <a:pPr marL="0" indent="0">
              <a:buNone/>
            </a:pPr>
            <a:endParaRPr lang="tr-TR" dirty="0"/>
          </a:p>
        </p:txBody>
      </p:sp>
    </p:spTree>
    <p:extLst>
      <p:ext uri="{BB962C8B-B14F-4D97-AF65-F5344CB8AC3E}">
        <p14:creationId xmlns:p14="http://schemas.microsoft.com/office/powerpoint/2010/main" xmlns="" val="37331876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Ciddi ruhsal sağlık sorunlarının oluşumunu engellemek. </a:t>
            </a:r>
          </a:p>
          <a:p>
            <a:r>
              <a:rPr lang="tr-TR" dirty="0"/>
              <a:t> Bireylerle kaynak sistemler arasında bağlantı kurma. </a:t>
            </a:r>
          </a:p>
          <a:p>
            <a:r>
              <a:rPr lang="tr-TR" dirty="0"/>
              <a:t>Çeşitli kaynak sistemlerini harekete geçirerek, insanların bunlara ulaşmasını sağlamak. </a:t>
            </a:r>
          </a:p>
          <a:p>
            <a:r>
              <a:rPr lang="tr-TR" dirty="0"/>
              <a:t>Mikro ve makro sistemleri değiştirerek müracaatçının refahını sağlamak. </a:t>
            </a:r>
          </a:p>
          <a:p>
            <a:endParaRPr lang="tr-TR" dirty="0"/>
          </a:p>
        </p:txBody>
      </p:sp>
    </p:spTree>
    <p:extLst>
      <p:ext uri="{BB962C8B-B14F-4D97-AF65-F5344CB8AC3E}">
        <p14:creationId xmlns:p14="http://schemas.microsoft.com/office/powerpoint/2010/main" xmlns="" val="4083196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Sosyal Hizmet Uzmanlarının Afet Çalışmalarına Katkıları</a:t>
            </a:r>
            <a:endParaRPr lang="tr-TR" dirty="0"/>
          </a:p>
        </p:txBody>
      </p:sp>
      <p:sp>
        <p:nvSpPr>
          <p:cNvPr id="3" name="İçerik Yer Tutucusu 2"/>
          <p:cNvSpPr>
            <a:spLocks noGrp="1"/>
          </p:cNvSpPr>
          <p:nvPr>
            <p:ph idx="1"/>
          </p:nvPr>
        </p:nvSpPr>
        <p:spPr/>
        <p:txBody>
          <a:bodyPr/>
          <a:lstStyle/>
          <a:p>
            <a:r>
              <a:rPr lang="tr-TR" dirty="0" smtClean="0"/>
              <a:t>Sosyal hizmet uzmanlarının afet çalışmasına katkılarını aşağıdaki gibi sıralamak mümkündür (</a:t>
            </a:r>
            <a:r>
              <a:rPr lang="tr-TR" dirty="0" err="1" smtClean="0"/>
              <a:t>Akt</a:t>
            </a:r>
            <a:r>
              <a:rPr lang="tr-TR" dirty="0" smtClean="0"/>
              <a:t>. Tuncay, 2004, s.29-30).</a:t>
            </a:r>
          </a:p>
          <a:p>
            <a:endParaRPr lang="tr-TR" dirty="0" smtClean="0"/>
          </a:p>
          <a:p>
            <a:r>
              <a:rPr lang="tr-TR" dirty="0" smtClean="0"/>
              <a:t>Afetten etkilenen bireylerle ve ailelerle çalışarak, afet kaynaklı stresin ortadan kaldırılması ve ihtiyaçların tanımlanmasına yardım etme. </a:t>
            </a:r>
          </a:p>
          <a:p>
            <a:pPr marL="0" indent="0">
              <a:buNone/>
            </a:pPr>
            <a:endParaRPr lang="tr-TR" dirty="0"/>
          </a:p>
        </p:txBody>
      </p:sp>
    </p:spTree>
    <p:extLst>
      <p:ext uri="{BB962C8B-B14F-4D97-AF65-F5344CB8AC3E}">
        <p14:creationId xmlns:p14="http://schemas.microsoft.com/office/powerpoint/2010/main" xmlns="" val="4119406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Afetten etkilenen insanlarla mevcut kaynaklar arasında bağlantı kurma. </a:t>
            </a:r>
          </a:p>
          <a:p>
            <a:r>
              <a:rPr lang="tr-TR" dirty="0"/>
              <a:t>Afetin </a:t>
            </a:r>
            <a:r>
              <a:rPr lang="tr-TR" dirty="0" err="1"/>
              <a:t>psiko</a:t>
            </a:r>
            <a:r>
              <a:rPr lang="tr-TR" dirty="0"/>
              <a:t>-sosyal boyutu konulu araştırmalar gerçekleştirme. </a:t>
            </a:r>
          </a:p>
          <a:p>
            <a:endParaRPr lang="tr-TR" dirty="0"/>
          </a:p>
        </p:txBody>
      </p:sp>
    </p:spTree>
    <p:extLst>
      <p:ext uri="{BB962C8B-B14F-4D97-AF65-F5344CB8AC3E}">
        <p14:creationId xmlns:p14="http://schemas.microsoft.com/office/powerpoint/2010/main" xmlns="" val="1825618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Afet yardım sisteminin organize edilmesi (resmi, gönüllü ve özel kuruşlar arasında işbirliğinin sağlanması yönünde). </a:t>
            </a:r>
          </a:p>
          <a:p>
            <a:r>
              <a:rPr lang="tr-TR" dirty="0" smtClean="0"/>
              <a:t> Mevcut hizmetlerin iyileştirilmesi ve yeni hizmetlerin geliştirilmesine katkıda bulunma.</a:t>
            </a:r>
          </a:p>
          <a:p>
            <a:r>
              <a:rPr lang="tr-TR" dirty="0" smtClean="0"/>
              <a:t> Afete hazırlıkta ve afeti önleme (bölgesel ya da ulusal düzeyde) sürecinde toplumun katkı ve katılımını sağlama. </a:t>
            </a:r>
          </a:p>
          <a:p>
            <a:pPr marL="0" indent="0">
              <a:buNone/>
            </a:pPr>
            <a:endParaRPr lang="tr-TR" dirty="0"/>
          </a:p>
        </p:txBody>
      </p:sp>
    </p:spTree>
    <p:extLst>
      <p:ext uri="{BB962C8B-B14F-4D97-AF65-F5344CB8AC3E}">
        <p14:creationId xmlns:p14="http://schemas.microsoft.com/office/powerpoint/2010/main" xmlns="" val="304694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Toplumda “Afet </a:t>
            </a:r>
            <a:r>
              <a:rPr lang="tr-TR" dirty="0" err="1"/>
              <a:t>K</a:t>
            </a:r>
            <a:r>
              <a:rPr lang="tr-TR" dirty="0" err="1" smtClean="0"/>
              <a:t>ültürü”nün</a:t>
            </a:r>
            <a:r>
              <a:rPr lang="tr-TR" dirty="0" smtClean="0"/>
              <a:t> gelişmesi için, sosyal hizmetin eğitim işlevi doğrultusunda eğitim programlarına katkı verilmesi ve kurumsal hazırlıkların yapılması. </a:t>
            </a:r>
          </a:p>
          <a:p>
            <a:r>
              <a:rPr lang="tr-TR" dirty="0" smtClean="0"/>
              <a:t>Afet yardımı çalışmasında kriz müdahalesi modelinin uygulanması ile toplumun uzun vadede rehabilitasyonuna katkı verilmesi.</a:t>
            </a:r>
          </a:p>
          <a:p>
            <a:pPr marL="0" indent="0">
              <a:buNone/>
            </a:pPr>
            <a:endParaRPr lang="tr-TR" dirty="0"/>
          </a:p>
        </p:txBody>
      </p:sp>
    </p:spTree>
    <p:extLst>
      <p:ext uri="{BB962C8B-B14F-4D97-AF65-F5344CB8AC3E}">
        <p14:creationId xmlns:p14="http://schemas.microsoft.com/office/powerpoint/2010/main" xmlns="" val="35719859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Ağırlıklı olarak, bilgilendirme, havale/yönlendirme, bağlantı kurma, savunuculuk, sosyal (ayni ve nakdi) yardım fonksiyonlarının yerine getirilmesi.</a:t>
            </a:r>
          </a:p>
          <a:p>
            <a:endParaRPr lang="tr-TR" dirty="0"/>
          </a:p>
        </p:txBody>
      </p:sp>
    </p:spTree>
    <p:extLst>
      <p:ext uri="{BB962C8B-B14F-4D97-AF65-F5344CB8AC3E}">
        <p14:creationId xmlns:p14="http://schemas.microsoft.com/office/powerpoint/2010/main" xmlns="" val="373659820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326</Words>
  <Application>Microsoft Office PowerPoint</Application>
  <PresentationFormat>Özel</PresentationFormat>
  <Paragraphs>27</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SHB335 Afetlerde Psikososyal Destek Hizmetleri Afetlerde Sosyal Hizmet 2</vt:lpstr>
      <vt:lpstr>Afet Sonrasında</vt:lpstr>
      <vt:lpstr>Slayt 3</vt:lpstr>
      <vt:lpstr>Slayt 4</vt:lpstr>
      <vt:lpstr>Sosyal Hizmet Uzmanlarının Afet Çalışmalarına Katkıları</vt:lpstr>
      <vt:lpstr>Slayt 6</vt:lpstr>
      <vt:lpstr>Slayt 7</vt:lpstr>
      <vt:lpstr>Slayt 8</vt:lpstr>
      <vt:lpstr>Slayt 9</vt:lpstr>
      <vt:lpstr>KAYNAK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313 AFETLERDE SOSYAL HİZMET Afetlerde Sosyal Hizmet</dc:title>
  <dc:creator>Melahat</dc:creator>
  <cp:lastModifiedBy>Author</cp:lastModifiedBy>
  <cp:revision>9</cp:revision>
  <dcterms:created xsi:type="dcterms:W3CDTF">2019-12-06T09:56:10Z</dcterms:created>
  <dcterms:modified xsi:type="dcterms:W3CDTF">2020-12-28T10:44:23Z</dcterms:modified>
</cp:coreProperties>
</file>