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9" r:id="rId4"/>
    <p:sldId id="265" r:id="rId5"/>
    <p:sldId id="27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30.10.2018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10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Nitel Veri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Analizi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II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</a:t>
            </a:r>
            <a:r>
              <a:rPr lang="tr-TR" sz="2400" dirty="0" smtClean="0">
                <a:latin typeface="Bell MT" panose="02020503060305020303" pitchFamily="18" charset="0"/>
              </a:rPr>
              <a:t>ile bir yandan gözlem ve diğer yandan mülakat teknikleri ile topladığımız verileri kodlama, anlamlı örüntüler oluşturma ve formüller kurmaya dönük (yöneldiğimiz hedefe tam karşılık gelmese de bir bakıma </a:t>
            </a:r>
            <a:r>
              <a:rPr lang="tr-TR" sz="2400" dirty="0" err="1" smtClean="0">
                <a:latin typeface="Bell MT" panose="02020503060305020303" pitchFamily="18" charset="0"/>
              </a:rPr>
              <a:t>Grounded</a:t>
            </a:r>
            <a:r>
              <a:rPr lang="tr-TR" sz="2400" dirty="0" smtClean="0">
                <a:latin typeface="Bell MT" panose="02020503060305020303" pitchFamily="18" charset="0"/>
              </a:rPr>
              <a:t> </a:t>
            </a:r>
            <a:r>
              <a:rPr lang="tr-TR" sz="2400" dirty="0" err="1" smtClean="0">
                <a:latin typeface="Bell MT" panose="02020503060305020303" pitchFamily="18" charset="0"/>
              </a:rPr>
              <a:t>Theory’nin</a:t>
            </a:r>
            <a:r>
              <a:rPr lang="tr-TR" sz="2400" dirty="0" smtClean="0">
                <a:latin typeface="Bell MT" panose="02020503060305020303" pitchFamily="18" charset="0"/>
              </a:rPr>
              <a:t> izinde) nitel veri analizine kaldığımız yerden devam ediyoruz.</a:t>
            </a:r>
            <a:endParaRPr lang="tr-TR" sz="2400" dirty="0">
              <a:latin typeface="Bell MT" panose="02020503060305020303" pitchFamily="18" charset="0"/>
            </a:endParaRPr>
          </a:p>
          <a:p>
            <a:r>
              <a:rPr lang="tr-TR" sz="2400" dirty="0">
                <a:latin typeface="Bell MT" panose="02020503060305020303" pitchFamily="18" charset="0"/>
              </a:rPr>
              <a:t>Bu doğrultuda bir önceki </a:t>
            </a:r>
            <a:r>
              <a:rPr lang="tr-TR" sz="2400" dirty="0" smtClean="0">
                <a:latin typeface="Bell MT" panose="02020503060305020303" pitchFamily="18" charset="0"/>
              </a:rPr>
              <a:t>haftada uygulanan toplam 5 alıştırmayı kullanacağız.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874940-50F1-4057-8D1E-F6C003B9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89C00B-6970-4EE1-9A04-D57851096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nitel veri analizine dair tartışma esnasında öne çıkan kavramlar:</a:t>
            </a:r>
          </a:p>
          <a:p>
            <a:r>
              <a:rPr lang="tr-TR" sz="2400" dirty="0" smtClean="0">
                <a:latin typeface="Bell MT" panose="02020503060305020303" pitchFamily="18" charset="0"/>
              </a:rPr>
              <a:t>Kodlama, incelikli gözlem ve sınırsız detay arasında formül inşası.</a:t>
            </a:r>
            <a:endParaRPr lang="tr-TR" sz="2400" dirty="0">
              <a:latin typeface="Bell MT" panose="02020503060305020303" pitchFamily="18" charset="0"/>
            </a:endParaRPr>
          </a:p>
          <a:p>
            <a:r>
              <a:rPr lang="tr-TR" sz="2400" dirty="0" smtClean="0">
                <a:latin typeface="Bell MT" panose="02020503060305020303" pitchFamily="18" charset="0"/>
              </a:rPr>
              <a:t>Veri ve kuram arasında özgün bağlantılar kurma.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27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anose="02020503060305020303" pitchFamily="18" charset="0"/>
              </a:rPr>
              <a:t>Bu hafta ile dersin örnek alan araştırması (Ankara’da yemek yemek) ve ona dair uygulamaları ve alıştırmaları bir kenara bırakıyoruz.</a:t>
            </a:r>
          </a:p>
          <a:p>
            <a:r>
              <a:rPr lang="tr-TR" sz="2400" dirty="0" smtClean="0">
                <a:latin typeface="Bell MT" panose="02020503060305020303" pitchFamily="18" charset="0"/>
              </a:rPr>
              <a:t>Önümüzdeki haftadan başlayarak kendi özgün grup projeleriniz üzerinde çalışacak ve şu ana kadar öğrendiklerimizi-uyguladıklarımızı bu projelerde kullanacaksınız.</a:t>
            </a:r>
          </a:p>
          <a:p>
            <a:r>
              <a:rPr lang="tr-TR" sz="2400" dirty="0" smtClean="0">
                <a:latin typeface="Bell MT" panose="02020503060305020303" pitchFamily="18" charset="0"/>
              </a:rPr>
              <a:t>Bu amaç doğrultusunda önümüzdeki haftaya kadar kendi aranızda konuşarak gruplar oluşturmalı ve size ilginç gelen birkaç araştırma projesi üzerinde düşünmelisiniz.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450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45879E-553F-4371-B229-094F27AAB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10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06F6AB-22D9-4F3E-B27A-1DA3ACA6A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Bell MT" panose="02020503060305020303" pitchFamily="18" charset="0"/>
              </a:rPr>
              <a:t>Kurduğunuz grupların tüm üyelerine ilginç gelen ve araştırmaya heves duydukları projeleriniz sonraki hafta tartışılacak. Gruplara ve projelere son hali verilecektir.</a:t>
            </a:r>
            <a:endParaRPr lang="tr-TR" sz="28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012227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189</Words>
  <Application>Microsoft Office PowerPoint</Application>
  <PresentationFormat>Ekran Gösterisi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10. konu</vt:lpstr>
      <vt:lpstr>10. hafta</vt:lpstr>
      <vt:lpstr>10. hafta</vt:lpstr>
      <vt:lpstr>10. hafta</vt:lpstr>
      <vt:lpstr>10.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34</cp:revision>
  <dcterms:created xsi:type="dcterms:W3CDTF">2018-05-08T13:48:36Z</dcterms:created>
  <dcterms:modified xsi:type="dcterms:W3CDTF">2018-10-30T11:05:30Z</dcterms:modified>
</cp:coreProperties>
</file>