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20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60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106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9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29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33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646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246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62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285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2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4C543-E299-49CE-A1E1-D0DB1DA6F4A5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56987-AEAF-4191-AC69-19DDDFF2F6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77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Karakalem </a:t>
            </a:r>
            <a:r>
              <a:rPr lang="tr-TR" smtClean="0"/>
              <a:t>tekniğinde DESEN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Uygulama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1465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0" cy="7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43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04664"/>
            <a:ext cx="4220294" cy="5740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4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8150"/>
            <a:ext cx="11430000" cy="598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10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Ekran Gösterisi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Karakalem tekniğinde DESEN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Karakalem tekniğinde çizimler; obje ve natürmort çalışmaları</dc:title>
  <dc:creator>Asus</dc:creator>
  <cp:lastModifiedBy>Asus</cp:lastModifiedBy>
  <cp:revision>3</cp:revision>
  <dcterms:created xsi:type="dcterms:W3CDTF">2020-05-09T22:20:07Z</dcterms:created>
  <dcterms:modified xsi:type="dcterms:W3CDTF">2020-05-09T22:48:20Z</dcterms:modified>
</cp:coreProperties>
</file>