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4F7544C1-5085-4FEF-8E52-3758AEFB7188}"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2F0FE04A-AFDE-47B8-AEFD-A938808D74E1}"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F7544C1-5085-4FEF-8E52-3758AEFB7188}" type="datetimeFigureOut">
              <a:rPr lang="tr-TR" smtClean="0"/>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F0FE04A-AFDE-47B8-AEFD-A938808D74E1}"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Abbasilerde Bayındırlık ve Mimari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err="1"/>
              <a:t>Abbâsîler</a:t>
            </a:r>
            <a:r>
              <a:rPr lang="tr-TR" dirty="0"/>
              <a:t> iktidara geldiğinde eski </a:t>
            </a:r>
            <a:r>
              <a:rPr lang="tr-TR" dirty="0" err="1"/>
              <a:t>Sasanî</a:t>
            </a:r>
            <a:r>
              <a:rPr lang="tr-TR" dirty="0"/>
              <a:t> İmparatorluğu’nun bir bölümü olan Irak bölgesine yerleşmişlerdi. Buna bağlı olarak  İran etkisi kendisini bir çok alanda hissettirir. Bu alanlardan biri de yapılanmadır. Bunun en tipik örneğini Bağdat oluşturur. Halife </a:t>
            </a:r>
            <a:r>
              <a:rPr lang="tr-TR" dirty="0" err="1"/>
              <a:t>Mansûr</a:t>
            </a:r>
            <a:r>
              <a:rPr lang="tr-TR" dirty="0"/>
              <a:t> iktidara geldiğinde politik nedenlerin ön planda olduğu bir başkent kurmaya karar verir ve yer olarak da eski bir İran köyü olan Bağdat’ı seçer. Bağdat, iklimi, ekonomik koşulları ve askerî açıdan elverişli bulunur. Çünkü Bağdat’ın bulunduğu yer Dicle’yi Fırat’a bağlayan ve gemilerin geçmesine  imkan veren bir kanalın yakınında yer alıyordu. Bu özelliğinin yanı sıra bütün yönlere giden yolların birleştiği bir merkezde bulunuyordu.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a:t>Bağdat İran şehir geleneğinde yer alan dairevi bir plan üzerinde kuruldu ve etrafı surlarla çevrildi. </a:t>
            </a:r>
          </a:p>
          <a:p>
            <a:r>
              <a:rPr lang="tr-TR" dirty="0"/>
              <a:t> </a:t>
            </a:r>
          </a:p>
          <a:p>
            <a:r>
              <a:rPr lang="tr-TR" dirty="0"/>
              <a:t>Şehrin inşası için Suriye, İran, Musul, </a:t>
            </a:r>
            <a:r>
              <a:rPr lang="tr-TR" dirty="0" err="1"/>
              <a:t>Kûfe</a:t>
            </a:r>
            <a:r>
              <a:rPr lang="tr-TR" dirty="0"/>
              <a:t> ve Basra’dan yüz bine yakın usta, kalfa  ve  amelenin geldiği ve halifenin bu işçileri denetlemek üzere dört kişiyi denetçi olarak görevlendirdiği ve bu denetçilerden birinin İmam </a:t>
            </a:r>
            <a:r>
              <a:rPr lang="tr-TR" dirty="0" err="1"/>
              <a:t>Ebû</a:t>
            </a:r>
            <a:r>
              <a:rPr lang="tr-TR" dirty="0"/>
              <a:t> Hanife olduğu söylenir. 145/762 yılında inşası başlatılan şehrin ilk harcı </a:t>
            </a:r>
            <a:r>
              <a:rPr lang="tr-TR" dirty="0" err="1"/>
              <a:t>Mansûr</a:t>
            </a:r>
            <a:r>
              <a:rPr lang="tr-TR" dirty="0"/>
              <a:t> tarafından konur ve şehir dört yıl gibi bir sürede tamamlanır. </a:t>
            </a:r>
          </a:p>
          <a:p>
            <a:r>
              <a:rPr lang="tr-TR" dirty="0"/>
              <a:t>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İnşaatta ana malzeme kerpiçtir.  Kemer ve kubbeler için tuğla kullanılır. şehrin etrafına iki sur yapılmıştı. Her surda eşit uzaklıkta dört kapı vardı. Ana surdaki kapılar demirden yapılmıştı. Kapılar ana caddelerin karşısında yer alıyordu. Kapılar açıldıkları yönler itibarıyla </a:t>
            </a:r>
            <a:r>
              <a:rPr lang="tr-TR" dirty="0" err="1"/>
              <a:t>Kûfe</a:t>
            </a:r>
            <a:r>
              <a:rPr lang="tr-TR" dirty="0"/>
              <a:t> kapısı, Basra kapısı, Horasan kapısı ve Şam kapısı olarak adlandırılmışlardı. Dairenin merkezinde, halifenin </a:t>
            </a:r>
            <a:r>
              <a:rPr lang="tr-TR" dirty="0" err="1"/>
              <a:t>Babü’z</a:t>
            </a:r>
            <a:r>
              <a:rPr lang="tr-TR" dirty="0"/>
              <a:t>-</a:t>
            </a:r>
            <a:r>
              <a:rPr lang="tr-TR" dirty="0" err="1"/>
              <a:t>zeheb</a:t>
            </a:r>
            <a:r>
              <a:rPr lang="tr-TR" dirty="0"/>
              <a:t> veya </a:t>
            </a:r>
            <a:r>
              <a:rPr lang="tr-TR" dirty="0" err="1"/>
              <a:t>Kubbetu’l</a:t>
            </a:r>
            <a:r>
              <a:rPr lang="tr-TR" dirty="0"/>
              <a:t>-</a:t>
            </a:r>
            <a:r>
              <a:rPr lang="tr-TR" dirty="0" err="1"/>
              <a:t>hadra</a:t>
            </a:r>
            <a:r>
              <a:rPr lang="tr-TR" dirty="0"/>
              <a:t> denilen sarayı ve </a:t>
            </a:r>
            <a:r>
              <a:rPr lang="tr-TR" dirty="0" err="1"/>
              <a:t>ulucamii</a:t>
            </a:r>
            <a:r>
              <a:rPr lang="tr-TR" dirty="0"/>
              <a:t> vardı. Bunların etrafında muhafız birliklerinin kışlalarından başka bina yoktu.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Bağdat o dönemde İslam dünyasının en önemli merkezi olmakla birlikte şehrin yerleşik halkı ve </a:t>
            </a:r>
            <a:r>
              <a:rPr lang="tr-TR" dirty="0" err="1"/>
              <a:t>Mu’tasım’ın</a:t>
            </a:r>
            <a:r>
              <a:rPr lang="tr-TR" dirty="0"/>
              <a:t> ordusunda yer alan Türkler arasında oluşan gerilim halifeyi  yeni bir başkent kurma düşüncesine yöneltmişti. Seçilen yer Bağdat’ın yaklaşık 100 km kuzeyinde ve Dicle’nin sol kıyısında bulunan </a:t>
            </a:r>
            <a:r>
              <a:rPr lang="tr-TR" dirty="0" err="1"/>
              <a:t>Sâmarrâ</a:t>
            </a:r>
            <a:r>
              <a:rPr lang="tr-TR" dirty="0"/>
              <a:t> idi.  221/836 yılında inşasına başlanan şehir kısa sürede tamamlandı ve başkent buraya taşındı. </a:t>
            </a:r>
            <a:r>
              <a:rPr lang="tr-TR" dirty="0" err="1"/>
              <a:t>Sâmarrâ</a:t>
            </a:r>
            <a:r>
              <a:rPr lang="tr-TR" dirty="0"/>
              <a:t> 221-279/836-892) tarihleri arasında başkent olma özelliğini sürdürdü.</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a:t>Şehrin merkezinde </a:t>
            </a:r>
            <a:r>
              <a:rPr lang="tr-TR" dirty="0" err="1"/>
              <a:t>ulucamii</a:t>
            </a:r>
            <a:r>
              <a:rPr lang="tr-TR" dirty="0"/>
              <a:t>, etrafında da çeşitli meslek gruplarına ait çarşılar yer aldı. </a:t>
            </a:r>
            <a:r>
              <a:rPr lang="tr-TR" dirty="0" err="1"/>
              <a:t>Sâmarrâ</a:t>
            </a:r>
            <a:r>
              <a:rPr lang="tr-TR" dirty="0"/>
              <a:t> altı büyük ana cadde üzerine kurulmuştu. En büyük caddesi üzerinde halifenin oturduğu Hakan Sarayı, kamu binaları, üst düzey devlet memurlarının evleri, </a:t>
            </a:r>
            <a:r>
              <a:rPr lang="tr-TR" dirty="0" err="1"/>
              <a:t>ulucamii</a:t>
            </a:r>
            <a:r>
              <a:rPr lang="tr-TR" dirty="0"/>
              <a:t> ve merkezi çarşı bulunuyordu.  </a:t>
            </a:r>
          </a:p>
          <a:p>
            <a:r>
              <a:rPr lang="tr-TR" dirty="0"/>
              <a:t> </a:t>
            </a:r>
          </a:p>
          <a:p>
            <a:r>
              <a:rPr lang="tr-TR" dirty="0"/>
              <a:t>Halife Mütevekkil şehrin mimarisiyle çok yakından ilgilendi ve yetersiz hale gelen </a:t>
            </a:r>
            <a:r>
              <a:rPr lang="tr-TR" dirty="0" err="1"/>
              <a:t>ulucamiiyi</a:t>
            </a:r>
            <a:r>
              <a:rPr lang="tr-TR" dirty="0"/>
              <a:t> yeniden inşa ettirdi, saray ve köşkler yaptırdı, yeni çarşılar kurdurdu. </a:t>
            </a:r>
          </a:p>
          <a:p>
            <a:r>
              <a:rPr lang="tr-TR" dirty="0"/>
              <a:t> </a:t>
            </a:r>
          </a:p>
          <a:p>
            <a:r>
              <a:rPr lang="tr-TR" dirty="0" err="1"/>
              <a:t>Sâmarrâ</a:t>
            </a:r>
            <a:r>
              <a:rPr lang="tr-TR" dirty="0"/>
              <a:t> mükemmel planı ve mimari özellikleriyle döneminin ihtişamını sergileyen bir şehir konumundaydı.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a:t>Sâmarrâ</a:t>
            </a:r>
            <a:r>
              <a:rPr lang="tr-TR" dirty="0"/>
              <a:t> şehrinin kuruluşu ile birlikte İslam sanatında, Türk ve Türkler vasıtasıyla Uzak-Doğu sanatının etkileri görülmeye başlanır.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TotalTime>
  <Words>337</Words>
  <Application>Microsoft Office PowerPoint</Application>
  <PresentationFormat>Ekran Gösterisi (4:3)</PresentationFormat>
  <Paragraphs>14</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Gündönümü</vt:lpstr>
      <vt:lpstr>Abbasilerde Bayındırlık ve Mimari</vt:lpstr>
      <vt:lpstr>Slayt 2</vt:lpstr>
      <vt:lpstr>Slayt 3</vt:lpstr>
      <vt:lpstr>Slayt 4</vt:lpstr>
      <vt:lpstr>Slayt 5</vt:lpstr>
      <vt:lpstr>Slayt 6</vt:lpstr>
      <vt:lpstr>Slayt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Abbasilerde Bayındırlık ve Mimari</dc:title>
  <dc:creator>pc</dc:creator>
  <cp:lastModifiedBy>pc</cp:lastModifiedBy>
  <cp:revision>1</cp:revision>
  <dcterms:created xsi:type="dcterms:W3CDTF">2018-01-27T16:16:28Z</dcterms:created>
  <dcterms:modified xsi:type="dcterms:W3CDTF">2018-01-27T16:20:00Z</dcterms:modified>
</cp:coreProperties>
</file>