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2628111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26208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 geçimsizliği ve tutarsız, uygun olmayan disiplin de suç ile ilişkilidir.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Günden güne artan sayıda araştırmada kardeşlerin suç işlemekte güçlü etkilerinin olduğu görülmüştür.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Suç işleyen akranlara sahip olmak suç işleme riskini büyük oranda arttırır.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3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691680" y="1412776"/>
            <a:ext cx="5976664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KORUNMAYA MUHTAÇ VE SUÇA  SÜRÜKLENEN ERGENLER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298092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 risk alma davranışlarına yatkınlıkla giden bir dönemdir.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Ergenlikte normal olarak karşılaşılacak olanların yanı sıra güvenli olmayan arkadaşlık ilişkileri, madde kullanımı gibi kısa veya uzun vadede yaşamı tehdit edebilecek sonuçları olan riskli davranış içinde olabilirler.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Yuvarlatılmış Dikdörtgen"/>
          <p:cNvSpPr/>
          <p:nvPr/>
        </p:nvSpPr>
        <p:spPr>
          <a:xfrm>
            <a:off x="395536" y="2060848"/>
            <a:ext cx="8316416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Çocuklar erişkinliğe geçiş döneminde aileden çok arkadaşlarıyla birlikte olma eğiliminde olmaktadırlar.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259228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Arkadaş ortamında kabul görme ve bir gruba ait olma ihtiyacından dolayı riskli davranışlarda bulunarak güvenli olmayan ilişkilere girip, yasadışı olaylara dahil olabilir, akran grupları tarafından suça sürüklenebilirler.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772816"/>
            <a:ext cx="8820472" cy="417646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Çocuk ve genç suçluluğu: </a:t>
            </a:r>
            <a:r>
              <a:rPr lang="tr-TR" sz="2400" dirty="0">
                <a:latin typeface="Arial Rounded MT Bold" pitchFamily="34" charset="0"/>
              </a:rPr>
              <a:t>Bu ifade kanunu çiğneyen ya da yasa dışı diye tanımlanabilecek davranış gösteren ergenler için kullanılıyor.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Yasa ihlali, yerlere çöp atmaktan cinayete kadar çeşitlenmektedir.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Erkeklerin suça karışma ihtimali kızlardan daha fazladır.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Azınlık gruplar ve düşük sosyo ekonomik statüden gelen gençler arasındaki suç oranı bu grupların genel nüfusuna bakıldığında özellikle yüksektir.</a:t>
            </a:r>
          </a:p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 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123728" y="548680"/>
            <a:ext cx="5184576" cy="8640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ÇOCUK VE GENÇ SUÇLULUĞU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Erken başlayan ve geç başlayan antisosyal davranış arasında bir ayırım yapılmaktadır.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Erken başlayan antisosyal davranış geç başlayana göre daha olumsuz gelişimsel sonuçlar ile ilişkilidir.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Genç yetişkinlikte de devam etmekle kalmaz aynı zamanda zihinsel sağlık ve ilişki problemleri ile de ilişkilidir.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80729"/>
            <a:ext cx="8686800" cy="4320479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Suçun nedenleri: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Düşük sosyo ekonomik statüye sahip akran grupların ya da çetelerin bazı normları genelde toplumun amaç ve normlarına göre anti sosyaldir ya da zarar vericidir.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Belaya karışmak ya da uzak durmak alt gelir grubu semtlerde yaşayan ergenlerin hayatında göze çarpan özelliklerdendir.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‘Sert, erkeksi’ olmak alt sosyo ekonomik statüden gelen erkek çocukları için yüksek statü elde etmeye yarayan özelliklerdir.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80728"/>
            <a:ext cx="8697144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Suç oranı yüksek olan topluluklardaki ergenler suça karışan birçok model gözlemlerler.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toplulukların karakteristik özelliği yoksulluk, işsizlik ve orta  sınıfa karşı yabancılaşma duygusudur.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Suçlu çocukların ebeveynleri antisosyal davranışlardan vazgeçirme, işlevsel davranışları özendirme konusunda diğer ebeveynler kadar yeterli değillerdir.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ebeveynleri tarafından izlenmesi, bir ergenin suç işleyip işlemeyeceğinin belirlenmesinde önemlidir.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513</Words>
  <Application>Microsoft Macintosh PowerPoint</Application>
  <PresentationFormat>Ekran Gösterisi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Korunmaya Muhtaç ve Suça Sürüklenen Ergenler</dc:title>
  <dc:creator>CASPER</dc:creator>
  <cp:lastModifiedBy>Taşkın TAŞTEPE</cp:lastModifiedBy>
  <cp:revision>13</cp:revision>
  <dcterms:created xsi:type="dcterms:W3CDTF">2017-10-21T19:17:23Z</dcterms:created>
  <dcterms:modified xsi:type="dcterms:W3CDTF">2020-05-04T20:45:19Z</dcterms:modified>
</cp:coreProperties>
</file>