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38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08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6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6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05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9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4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02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5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estereotipos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745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663" y="964691"/>
            <a:ext cx="10701337" cy="4364547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/>
              <a:t>¿Qué son para vosotros los estereotipos?</a:t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¿Podéis definirlos?</a:t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¿en qué contextos suelen utilizarse?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1611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00265" y="274605"/>
            <a:ext cx="7729728" cy="1188720"/>
          </a:xfrm>
        </p:spPr>
        <p:txBody>
          <a:bodyPr/>
          <a:lstStyle/>
          <a:p>
            <a:r>
              <a:rPr lang="es-ES" dirty="0" smtClean="0"/>
              <a:t>algunos adjetivos que nos pueden ser útiles. ¿Podéis definirlos?</a:t>
            </a:r>
            <a:endParaRPr lang="tr-TR" dirty="0"/>
          </a:p>
        </p:txBody>
      </p:sp>
      <p:sp>
        <p:nvSpPr>
          <p:cNvPr id="12" name="Dikdörtgen Belirtme Çizgisi 11"/>
          <p:cNvSpPr/>
          <p:nvPr/>
        </p:nvSpPr>
        <p:spPr>
          <a:xfrm>
            <a:off x="526853" y="1779030"/>
            <a:ext cx="2257424" cy="1085850"/>
          </a:xfrm>
          <a:prstGeom prst="wedgeRectCallout">
            <a:avLst>
              <a:gd name="adj1" fmla="val 48392"/>
              <a:gd name="adj2" fmla="val 11775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gracioso</a:t>
            </a:r>
            <a:endParaRPr lang="tr-TR" sz="3600" b="1" dirty="0"/>
          </a:p>
        </p:txBody>
      </p:sp>
      <p:sp>
        <p:nvSpPr>
          <p:cNvPr id="14" name="Dikdörtgen Belirtme Çizgisi 13"/>
          <p:cNvSpPr/>
          <p:nvPr/>
        </p:nvSpPr>
        <p:spPr>
          <a:xfrm>
            <a:off x="9354790" y="3129746"/>
            <a:ext cx="2257424" cy="1085850"/>
          </a:xfrm>
          <a:prstGeom prst="wedgeRectCallout">
            <a:avLst>
              <a:gd name="adj1" fmla="val -103507"/>
              <a:gd name="adj2" fmla="val 7959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orgulloso</a:t>
            </a:r>
            <a:endParaRPr lang="tr-TR" sz="3600" b="1" dirty="0"/>
          </a:p>
        </p:txBody>
      </p:sp>
      <p:sp>
        <p:nvSpPr>
          <p:cNvPr id="15" name="Dikdörtgen Belirtme Çizgisi 14"/>
          <p:cNvSpPr/>
          <p:nvPr/>
        </p:nvSpPr>
        <p:spPr>
          <a:xfrm>
            <a:off x="526853" y="5523737"/>
            <a:ext cx="2257424" cy="1085850"/>
          </a:xfrm>
          <a:prstGeom prst="wedgeRectCallout">
            <a:avLst>
              <a:gd name="adj1" fmla="val 88899"/>
              <a:gd name="adj2" fmla="val -59878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perezoso</a:t>
            </a:r>
            <a:endParaRPr lang="tr-TR" sz="3600" b="1" dirty="0"/>
          </a:p>
        </p:txBody>
      </p:sp>
      <p:sp>
        <p:nvSpPr>
          <p:cNvPr id="16" name="Dikdörtgen Belirtme Çizgisi 15"/>
          <p:cNvSpPr/>
          <p:nvPr/>
        </p:nvSpPr>
        <p:spPr>
          <a:xfrm>
            <a:off x="9455945" y="4857078"/>
            <a:ext cx="2257424" cy="1085850"/>
          </a:xfrm>
          <a:prstGeom prst="wedgeRectCallout">
            <a:avLst>
              <a:gd name="adj1" fmla="val -145279"/>
              <a:gd name="adj2" fmla="val -49352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cabezota</a:t>
            </a:r>
            <a:endParaRPr lang="tr-TR" sz="3600" b="1" dirty="0"/>
          </a:p>
        </p:txBody>
      </p:sp>
      <p:sp>
        <p:nvSpPr>
          <p:cNvPr id="17" name="Dikdörtgen Belirtme Çizgisi 16"/>
          <p:cNvSpPr/>
          <p:nvPr/>
        </p:nvSpPr>
        <p:spPr>
          <a:xfrm>
            <a:off x="8413149" y="1646001"/>
            <a:ext cx="2833687" cy="1085850"/>
          </a:xfrm>
          <a:prstGeom prst="wedgeRectCallout">
            <a:avLst>
              <a:gd name="adj1" fmla="val -53457"/>
              <a:gd name="adj2" fmla="val 14933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hospitalario</a:t>
            </a:r>
            <a:endParaRPr lang="tr-TR" sz="3600" b="1" dirty="0"/>
          </a:p>
        </p:txBody>
      </p:sp>
      <p:sp>
        <p:nvSpPr>
          <p:cNvPr id="18" name="Oval Belirtme Çizgisi 17"/>
          <p:cNvSpPr/>
          <p:nvPr/>
        </p:nvSpPr>
        <p:spPr>
          <a:xfrm>
            <a:off x="3285532" y="1586148"/>
            <a:ext cx="2700337" cy="1471613"/>
          </a:xfrm>
          <a:prstGeom prst="wedgeEllipseCallout">
            <a:avLst>
              <a:gd name="adj1" fmla="val 860"/>
              <a:gd name="adj2" fmla="val 80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juerguista</a:t>
            </a:r>
            <a:endParaRPr lang="tr-TR" sz="2800" b="1" dirty="0"/>
          </a:p>
        </p:txBody>
      </p:sp>
      <p:sp>
        <p:nvSpPr>
          <p:cNvPr id="19" name="Oval Belirtme Çizgisi 18"/>
          <p:cNvSpPr/>
          <p:nvPr/>
        </p:nvSpPr>
        <p:spPr>
          <a:xfrm>
            <a:off x="6920807" y="5523737"/>
            <a:ext cx="2433983" cy="1189098"/>
          </a:xfrm>
          <a:prstGeom prst="wedgeEllipseCallout">
            <a:avLst>
              <a:gd name="adj1" fmla="val -53637"/>
              <a:gd name="adj2" fmla="val -530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huraño</a:t>
            </a:r>
            <a:endParaRPr lang="tr-TR" sz="2800" b="1" dirty="0"/>
          </a:p>
        </p:txBody>
      </p:sp>
      <p:sp>
        <p:nvSpPr>
          <p:cNvPr id="20" name="Oval Belirtme Çizgisi 19"/>
          <p:cNvSpPr/>
          <p:nvPr/>
        </p:nvSpPr>
        <p:spPr>
          <a:xfrm>
            <a:off x="5570638" y="2427606"/>
            <a:ext cx="2700337" cy="1471613"/>
          </a:xfrm>
          <a:prstGeom prst="wedgeEllipseCallout">
            <a:avLst>
              <a:gd name="adj1" fmla="val -26653"/>
              <a:gd name="adj2" fmla="val 7415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terco</a:t>
            </a:r>
            <a:endParaRPr lang="tr-TR" sz="2800" b="1" dirty="0"/>
          </a:p>
        </p:txBody>
      </p:sp>
      <p:sp>
        <p:nvSpPr>
          <p:cNvPr id="21" name="Oval Belirtme Çizgisi 20"/>
          <p:cNvSpPr/>
          <p:nvPr/>
        </p:nvSpPr>
        <p:spPr>
          <a:xfrm>
            <a:off x="3872606" y="5207122"/>
            <a:ext cx="2700337" cy="1471613"/>
          </a:xfrm>
          <a:prstGeom prst="wedgeEllipseCallout">
            <a:avLst>
              <a:gd name="adj1" fmla="val -2315"/>
              <a:gd name="adj2" fmla="val -8118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sociable</a:t>
            </a:r>
            <a:endParaRPr lang="tr-TR" sz="2800" b="1" dirty="0"/>
          </a:p>
        </p:txBody>
      </p:sp>
      <p:sp>
        <p:nvSpPr>
          <p:cNvPr id="22" name="Oval Belirtme Çizgisi 21"/>
          <p:cNvSpPr/>
          <p:nvPr/>
        </p:nvSpPr>
        <p:spPr>
          <a:xfrm>
            <a:off x="378618" y="3737800"/>
            <a:ext cx="2700337" cy="1471613"/>
          </a:xfrm>
          <a:prstGeom prst="wedgeEllipseCallout">
            <a:avLst>
              <a:gd name="adj1" fmla="val 77580"/>
              <a:gd name="adj2" fmla="val 6189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tacaño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45815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02497" y="693230"/>
            <a:ext cx="8613077" cy="1188720"/>
          </a:xfrm>
        </p:spPr>
        <p:txBody>
          <a:bodyPr>
            <a:noAutofit/>
          </a:bodyPr>
          <a:lstStyle/>
          <a:p>
            <a:r>
              <a:rPr lang="es-ES" sz="4000" dirty="0" smtClean="0"/>
              <a:t>¿sabéis otros adjetivos de carácter?</a:t>
            </a:r>
            <a:endParaRPr lang="tr-TR" sz="4000" dirty="0"/>
          </a:p>
        </p:txBody>
      </p:sp>
      <p:sp>
        <p:nvSpPr>
          <p:cNvPr id="7" name="Bulut Belirtme Çizgisi 6"/>
          <p:cNvSpPr/>
          <p:nvPr/>
        </p:nvSpPr>
        <p:spPr>
          <a:xfrm>
            <a:off x="4986338" y="2743200"/>
            <a:ext cx="3729037" cy="2586038"/>
          </a:xfrm>
          <a:prstGeom prst="cloudCallout">
            <a:avLst>
              <a:gd name="adj1" fmla="val -83868"/>
              <a:gd name="adj2" fmla="val 5375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772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4750308"/>
          </a:xfrm>
        </p:spPr>
        <p:txBody>
          <a:bodyPr/>
          <a:lstStyle/>
          <a:p>
            <a:r>
              <a:rPr lang="es-ES" b="1" dirty="0" smtClean="0"/>
              <a:t>¿qué opináis sobre los estereotipos dentro de un país?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1436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5121783"/>
          </a:xfrm>
        </p:spPr>
        <p:txBody>
          <a:bodyPr/>
          <a:lstStyle/>
          <a:p>
            <a:r>
              <a:rPr lang="es-ES" b="1" dirty="0" smtClean="0"/>
              <a:t>¿CUÁLES SON LOS ESTEREOTIPOS QUE Oyes SOBRE LOS TURCOS?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¿CÓMO TE SIENTES CUANDO LOS ESCUCHAS?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¿Se acercan a la realidad?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6899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31136" y="964691"/>
            <a:ext cx="7729728" cy="4850321"/>
          </a:xfrm>
        </p:spPr>
        <p:txBody>
          <a:bodyPr/>
          <a:lstStyle/>
          <a:p>
            <a:pPr algn="l"/>
            <a:r>
              <a:rPr lang="es-ES" b="1" u="sng" dirty="0" smtClean="0"/>
              <a:t>Actividad en grupo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1) en parejas, elegid una zona de turquía y escribid los estereotipos nacionales sobre que existen sobre ellos.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>2) Puesta en común de cada grupo.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022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375" y="147639"/>
            <a:ext cx="6267450" cy="6267450"/>
          </a:xfrm>
          <a:prstGeom prst="rect">
            <a:avLst/>
          </a:prstGeom>
        </p:spPr>
      </p:pic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446561" y="293180"/>
            <a:ext cx="8613077" cy="1188720"/>
          </a:xfrm>
        </p:spPr>
        <p:txBody>
          <a:bodyPr>
            <a:noAutofit/>
          </a:bodyPr>
          <a:lstStyle/>
          <a:p>
            <a:r>
              <a:rPr lang="es-ES" sz="4000" dirty="0" smtClean="0"/>
              <a:t>Completemos el mapa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43458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4135946"/>
          </a:xfrm>
        </p:spPr>
        <p:txBody>
          <a:bodyPr>
            <a:normAutofit/>
          </a:bodyPr>
          <a:lstStyle/>
          <a:p>
            <a:r>
              <a:rPr lang="es-ES" dirty="0" smtClean="0"/>
              <a:t>¿estáis de acuerdo con los estereotipos que han trazado vuestros compañeros?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¿con cuáles no estáis de acuerdo?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¿Qué añadiríais?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960739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20</TotalTime>
  <Words>79</Words>
  <Application>Microsoft Office PowerPoint</Application>
  <PresentationFormat>Geniş ekran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Parcel</vt:lpstr>
      <vt:lpstr>estereotipos</vt:lpstr>
      <vt:lpstr>¿Qué son para vosotros los estereotipos?  ¿Podéis definirlos?  ¿en qué contextos suelen utilizarse?</vt:lpstr>
      <vt:lpstr>algunos adjetivos que nos pueden ser útiles. ¿Podéis definirlos?</vt:lpstr>
      <vt:lpstr>¿sabéis otros adjetivos de carácter?</vt:lpstr>
      <vt:lpstr>¿qué opináis sobre los estereotipos dentro de un país?</vt:lpstr>
      <vt:lpstr>¿CUÁLES SON LOS ESTEREOTIPOS QUE Oyes SOBRE LOS TURCOS?  ¿CÓMO TE SIENTES CUANDO LOS ESCUCHAS?  ¿Se acercan a la realidad?</vt:lpstr>
      <vt:lpstr>Actividad en grupo  1) en parejas, elegid una zona de turquía y escribid los estereotipos nacionales sobre que existen sobre ellos.  2) Puesta en común de cada grupo.</vt:lpstr>
      <vt:lpstr>Completemos el mapa</vt:lpstr>
      <vt:lpstr>¿estáis de acuerdo con los estereotipos que han trazado vuestros compañeros?  ¿con cuáles no estáis de acuerdo?  ¿Qué añadiríais?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estereotipos</dc:title>
  <dc:creator>Windows Kullanıcısı</dc:creator>
  <cp:lastModifiedBy>Windows Kullanıcısı</cp:lastModifiedBy>
  <cp:revision>6</cp:revision>
  <dcterms:created xsi:type="dcterms:W3CDTF">2020-05-11T13:37:10Z</dcterms:created>
  <dcterms:modified xsi:type="dcterms:W3CDTF">2020-05-11T13:57:26Z</dcterms:modified>
</cp:coreProperties>
</file>