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9" r:id="rId9"/>
    <p:sldId id="270" r:id="rId10"/>
    <p:sldId id="271" r:id="rId11"/>
    <p:sldId id="272" r:id="rId12"/>
    <p:sldId id="263" r:id="rId13"/>
    <p:sldId id="265" r:id="rId14"/>
    <p:sldId id="266" r:id="rId15"/>
    <p:sldId id="26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11" name="Slide Number Placeholder 10"/>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3" name="Footer Placeholder 2"/>
          <p:cNvSpPr>
            <a:spLocks noGrp="1"/>
          </p:cNvSpPr>
          <p:nvPr>
            <p:ph type="ftr" sz="quarter" idx="11"/>
          </p:nvPr>
        </p:nvSpPr>
        <p:spPr/>
        <p:txBody>
          <a:bodyPr/>
          <a:lstStyle>
            <a:extLst/>
          </a:lstStyle>
          <a:p>
            <a:endParaRPr lang="tr-TR"/>
          </a:p>
        </p:txBody>
      </p:sp>
      <p:sp>
        <p:nvSpPr>
          <p:cNvPr id="4" name="Slide Number Placeholder 3"/>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1199BFEC-772B-4C56-A53E-50D0FE6B133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4EEB02D-0AAD-413A-A600-C61760B3B532}" type="datetimeFigureOut">
              <a:rPr lang="tr-TR" smtClean="0"/>
              <a:pPr/>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1199BFEC-772B-4C56-A53E-50D0FE6B133B}" type="slidenum">
              <a:rPr lang="tr-TR" smtClean="0"/>
              <a:pPr/>
              <a:t>‹#›</a:t>
            </a:fld>
            <a:endParaRPr lang="tr-T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4EEB02D-0AAD-413A-A600-C61760B3B532}" type="datetimeFigureOut">
              <a:rPr lang="tr-TR" smtClean="0"/>
              <a:pPr/>
              <a:t>25.11.2018</a:t>
            </a:fld>
            <a:endParaRPr lang="tr-T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199BFEC-772B-4C56-A53E-50D0FE6B133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 y="1000108"/>
            <a:ext cx="7772400" cy="1643074"/>
          </a:xfrm>
        </p:spPr>
        <p:txBody>
          <a:bodyPr/>
          <a:lstStyle/>
          <a:p>
            <a:r>
              <a:rPr lang="tr-TR" dirty="0" smtClean="0"/>
              <a:t>İSLAM DÜNYASI MATEMATİKÇİLERİ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70416"/>
          </a:xfrm>
        </p:spPr>
        <p:txBody>
          <a:bodyPr>
            <a:normAutofit fontScale="55000" lnSpcReduction="20000"/>
          </a:bodyPr>
          <a:lstStyle/>
          <a:p>
            <a:r>
              <a:rPr lang="tr-TR" b="1" dirty="0" smtClean="0"/>
              <a:t>Ebül Kasım El Macrîtî  ( ? - 1007 /8)</a:t>
            </a:r>
            <a:endParaRPr lang="tr-TR" dirty="0" smtClean="0"/>
          </a:p>
          <a:p>
            <a:r>
              <a:rPr lang="tr-TR" dirty="0" smtClean="0"/>
              <a:t/>
            </a:r>
            <a:br>
              <a:rPr lang="tr-TR" dirty="0" smtClean="0"/>
            </a:br>
            <a:r>
              <a:rPr lang="tr-TR" dirty="0" smtClean="0"/>
              <a:t>Ebü'l Vefa ekolünden gelen Arap matematikçi. Astronomi, geometri ve sayılar teorisi (özellikle dost sayılar) üzerine çalışmalarıyla bilinir. Bu konularda zamanına göre orjinal görüş, düşünce ve buluşlarıyla üne kavuşmuştur.</a:t>
            </a:r>
            <a:br>
              <a:rPr lang="tr-TR" dirty="0" smtClean="0"/>
            </a:br>
            <a:r>
              <a:rPr lang="tr-TR" dirty="0" smtClean="0"/>
              <a:t/>
            </a:r>
            <a:br>
              <a:rPr lang="tr-TR" dirty="0" smtClean="0"/>
            </a:br>
            <a:r>
              <a:rPr lang="tr-TR" dirty="0" smtClean="0"/>
              <a:t>Tarihinde ilk ciddi yüzey hesaplarını yapan kişidir. Yıldızların hareketini izlemiş ve Batlamyus'un ünlü Almagest üzerinde çalışmıştır. Makriti, İslam Ülkelerini dolaşmış Arapça ve Yunanca birçok eseri toplamıştır. Bu eserleri inceleyip, Astronomi üzerine eserler yazmış ve Endülüs'de astronomi bilimini en yüksek düzeye getirmiştir.</a:t>
            </a:r>
            <a:br>
              <a:rPr lang="tr-TR" dirty="0" smtClean="0"/>
            </a:br>
            <a:r>
              <a:rPr lang="tr-TR" dirty="0" smtClean="0"/>
              <a:t/>
            </a:r>
            <a:br>
              <a:rPr lang="tr-TR" dirty="0" smtClean="0"/>
            </a:br>
            <a:r>
              <a:rPr lang="tr-TR" dirty="0" smtClean="0"/>
              <a:t>Kurtuba'da bir okul kurmuş ve birçok ünlü bilimadamı yetiştirmiştir. İbni Samh, İbni Saffar, Kirmeni, İbni Haldun ve Zehravi bunlardan bazılarıdır. Bu bilimadamları Makriti'nin çalışmalarını geliştirmişler ve kendi çalışmalarına taban kabul etmişlerdir.</a:t>
            </a:r>
            <a:br>
              <a:rPr lang="tr-TR" dirty="0" smtClean="0"/>
            </a:br>
            <a:r>
              <a:rPr lang="tr-TR" dirty="0" smtClean="0"/>
              <a:t/>
            </a:r>
            <a:br>
              <a:rPr lang="tr-TR" dirty="0" smtClean="0"/>
            </a:br>
            <a:r>
              <a:rPr lang="tr-TR" dirty="0" smtClean="0"/>
              <a:t>Yaptığı en ünlü çalışma, Harezmi'nin Astronomi tablosundaki yanlışları düzeltmesidir. Ayrıca astronomi üzerine üç ayrı çalışmada bulunmuştur.</a:t>
            </a:r>
            <a:br>
              <a:rPr lang="tr-TR" dirty="0" smtClean="0"/>
            </a:br>
            <a:r>
              <a:rPr lang="tr-TR" dirty="0" smtClean="0"/>
              <a:t/>
            </a:r>
            <a:br>
              <a:rPr lang="tr-TR" dirty="0" smtClean="0"/>
            </a:br>
            <a:r>
              <a:rPr lang="tr-TR" dirty="0" smtClean="0"/>
              <a:t>Matematik sahasında, Fi Tamami, Ilmi'l-Aded (Sayılar Teorisi) ve Mukmelat (Ticari Hesaplar) üzerine kitaplar yazmıştır.</a:t>
            </a:r>
            <a:br>
              <a:rPr lang="tr-TR" dirty="0" smtClean="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tr-TR" b="1" dirty="0" smtClean="0"/>
              <a:t>Eb-ül Cûd  (Muhammed ibn-i Leyt)</a:t>
            </a:r>
            <a:endParaRPr lang="tr-TR" dirty="0" smtClean="0"/>
          </a:p>
          <a:p>
            <a:r>
              <a:rPr lang="tr-TR" dirty="0" smtClean="0"/>
              <a:t/>
            </a:r>
            <a:br>
              <a:rPr lang="tr-TR" dirty="0" smtClean="0"/>
            </a:br>
            <a:r>
              <a:rPr lang="tr-TR" dirty="0" smtClean="0"/>
              <a:t>O da Ebü'l Vefa ekolünden yetişti. 7 ve 9 kenarlı düzgün polinomların çizimi ve triseksiyon meselesine ilişkin buluşlarıyla ün kazandı. Cebir denklemlerini tasnif etti. 1000 yılında yaşadığı bilinir.</a:t>
            </a:r>
            <a:br>
              <a:rPr lang="tr-TR" dirty="0" smtClean="0"/>
            </a:br>
            <a:r>
              <a:rPr lang="tr-TR" dirty="0" smtClean="0"/>
              <a:t/>
            </a:r>
            <a:br>
              <a:rPr lang="tr-TR" dirty="0" smtClean="0"/>
            </a:br>
            <a:r>
              <a:rPr lang="tr-TR" dirty="0" smtClean="0"/>
              <a:t>Müsteşrik M.Contor , O'nun için "Usta Bir Matematikçi ifadesini kullanmıştır</a:t>
            </a:r>
            <a:r>
              <a:rPr lang="tr-TR" dirty="0" smtClean="0"/>
              <a:t>.</a:t>
            </a:r>
            <a:r>
              <a:rPr lang="tr-TR" b="1" dirty="0" smtClean="0"/>
              <a:t> </a:t>
            </a:r>
            <a:endParaRPr lang="tr-TR" b="1" dirty="0" smtClean="0"/>
          </a:p>
          <a:p>
            <a:endParaRPr lang="tr-TR" b="1" dirty="0" smtClean="0"/>
          </a:p>
          <a:p>
            <a:r>
              <a:rPr lang="tr-TR" b="1" dirty="0" smtClean="0"/>
              <a:t>Emir </a:t>
            </a:r>
            <a:r>
              <a:rPr lang="tr-TR" b="1" dirty="0" smtClean="0"/>
              <a:t>Ebü Nasr:</a:t>
            </a:r>
            <a:endParaRPr lang="tr-TR" dirty="0" smtClean="0"/>
          </a:p>
          <a:p>
            <a:r>
              <a:rPr lang="tr-TR" dirty="0" smtClean="0"/>
              <a:t/>
            </a:r>
            <a:br>
              <a:rPr lang="tr-TR" dirty="0" smtClean="0"/>
            </a:br>
            <a:r>
              <a:rPr lang="tr-TR" dirty="0" smtClean="0"/>
              <a:t>El Biruni'nin hocasıdır. 1007 yılında en parlak devrini yaşayan bu matematikçinin ünlü eseri El Mıcısti Eş-Şahi'dir. Nasireddin Tusi'nin çok övdüğü Ebü Nasr'ın 1035 yılından önce öldüğü biliniyor.</a:t>
            </a:r>
            <a:br>
              <a:rPr lang="tr-TR" dirty="0" smtClean="0"/>
            </a:br>
            <a:r>
              <a:rPr lang="tr-TR" dirty="0" smtClean="0"/>
              <a:t/>
            </a:r>
            <a:br>
              <a:rPr lang="tr-TR" dirty="0" smtClean="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0000" lnSpcReduction="20000"/>
          </a:bodyPr>
          <a:lstStyle/>
          <a:p>
            <a:r>
              <a:rPr lang="tr-TR" b="1" dirty="0" smtClean="0"/>
              <a:t>AHMET FERGANİ</a:t>
            </a:r>
          </a:p>
          <a:p>
            <a:pPr>
              <a:buNone/>
            </a:pPr>
            <a:endParaRPr lang="tr-TR" dirty="0" smtClean="0"/>
          </a:p>
          <a:p>
            <a:r>
              <a:rPr lang="tr-TR" dirty="0" smtClean="0"/>
              <a:t>9. yüzyılın başlarında dünyaya geldiği kabul edilen ünlü matematik ve astronomi bilgini Ahmet Ferganî, çağının bilim ve kültür merkezlerinden olan Türkistan’ın Fergana bölgesindendir. </a:t>
            </a:r>
            <a:br>
              <a:rPr lang="tr-TR" dirty="0" smtClean="0"/>
            </a:br>
            <a:r>
              <a:rPr lang="tr-TR" dirty="0" smtClean="0"/>
              <a:t>861 yılında halife el-Mütevekkil tarafından Nil ırmağı kıyısında yapılan ölçüm işlerini yürütmesi için Mısır’a gönderilen Ferganî’nin, bundan sonraki yaşamı bilinmiyor.</a:t>
            </a:r>
          </a:p>
          <a:p>
            <a:endParaRPr lang="tr-TR" dirty="0" smtClean="0"/>
          </a:p>
          <a:p>
            <a:r>
              <a:rPr lang="tr-TR" dirty="0" smtClean="0"/>
              <a:t>Fergânî’nin astronomi ile ilgili eserlerinden altısı günümüze kadar ulaşabilmiştir. Bu eserlerin en önemlisi Cevâmiu İlm-in Nücûm vel-Hareket-is-Semâviyye’dir. Gök cisimlerinin hareketiyle ilgili bir astronomi kitabı olan bu eserin yazma nüshası Oxford, Pâris, Kâhire ve Amerika’da Pirinceton Üniversitesi Kütüphanesinde bulunmaktadır. Diğer eserleri şunlardır: 1) Usûlü İlm-in-Nücûm:Yıldızlarla ilgili bir eserdir 2) El-Medhal ilâ İlm-i Hey’et-il-Eflâk 3) Kitâb-ül-Füsûl-is-Selâsin 4) Astronominin Unsurları 5) El-Kâmil fil-Usturlâb 6) Fî San’at-il-Usturlâb…</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99044"/>
          </a:xfrm>
        </p:spPr>
        <p:txBody>
          <a:bodyPr>
            <a:normAutofit fontScale="85000" lnSpcReduction="10000"/>
          </a:bodyPr>
          <a:lstStyle/>
          <a:p>
            <a:r>
              <a:rPr lang="tr-TR" b="1" dirty="0" smtClean="0"/>
              <a:t>Matrakçı Nasuh ( …. – 1564)</a:t>
            </a:r>
          </a:p>
          <a:p>
            <a:endParaRPr lang="tr-TR" b="1" dirty="0" smtClean="0"/>
          </a:p>
          <a:p>
            <a:r>
              <a:rPr lang="tr-TR" dirty="0" smtClean="0"/>
              <a:t>Türk, minyatürcü. Ayrıca matematik ve tarih konularında kitaplar da yazmış çok yönlü bir bilgindir. Doğum tarihi ve yeri bilinmiyor. Saraybosna yakınlarında doğduğuna, dedesinin devşirme olduğuna ilişkin kesinleşmemiş ipuçları vardır. Enderun’da okumuştur. Geometri ve matematik alanındaki çalışmalar yapmış, uzunluk ölçülerini gösteren cetveller hazırlamıştır. I. Selim zamanında ona adadığı “Cemâlü’l-Küttâb” ve “Kemalü’l- Hisâb” kitaplarını yazmış, kendi adıyla anılan çarpma metotlarını ve modern matematik öğretiminde öncü bir kitap kabul edilen bir referans olarak Enderun’da okutulmuş. Napier gibi matematikçilere ilham kaynağı olmuştur.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84730"/>
          </a:xfrm>
        </p:spPr>
        <p:txBody>
          <a:bodyPr>
            <a:normAutofit fontScale="77500" lnSpcReduction="20000"/>
          </a:bodyPr>
          <a:lstStyle/>
          <a:p>
            <a:r>
              <a:rPr lang="tr-TR" b="1" dirty="0" smtClean="0"/>
              <a:t>MOLLA LÜTFİ </a:t>
            </a:r>
          </a:p>
          <a:p>
            <a:endParaRPr lang="tr-TR" dirty="0" smtClean="0"/>
          </a:p>
          <a:p>
            <a:r>
              <a:rPr lang="tr-TR" dirty="0" smtClean="0"/>
              <a:t>15. yüzyılda, Fatih Sultan Mehmet ve II. Beyazıd dönemlerinde yaşamış meşhur matematikçilerdendir. Sinan Paşa’nın ve Ali Kuşçu’nun talebesi olmuş, Ali Kuşçu’dan öğrendiği matematik bilgilerini Sinan Paşa’ya aktarmıştır. Böylece Sinan Paşa, onun vasıtasıyla matematik öğrenmiştir.</a:t>
            </a:r>
          </a:p>
          <a:p>
            <a:endParaRPr lang="tr-TR" dirty="0" smtClean="0"/>
          </a:p>
          <a:p>
            <a:r>
              <a:rPr lang="tr-TR" b="1" dirty="0" smtClean="0"/>
              <a:t>ESERLERİ: </a:t>
            </a:r>
            <a:r>
              <a:rPr lang="tr-TR" dirty="0" smtClean="0"/>
              <a:t>Molla Lütfi’nin, çoğu Arapça olan eserleri 17. yüzyıla kadar elden düşmemiştir.</a:t>
            </a:r>
            <a:r>
              <a:rPr lang="tr-TR" b="1" dirty="0" smtClean="0"/>
              <a:t>Taz’ifü’l-Mezbah</a:t>
            </a:r>
            <a:r>
              <a:rPr lang="tr-TR" dirty="0" smtClean="0"/>
              <a:t> (Sunak Taşının İki Katının Bulunması Hakkında) adlı kitabı iki bölümden oluşur. Birinci bölümde kare ve küp tarifleri, çizgilerin ve yüzeylerin çarpımı ve iki kat yapılması gibi geometri konuları ele alınmıştır. İkinci bölümde ise meşhur Delos problemi incelenmiştir.Molla Lütfi,</a:t>
            </a:r>
            <a:r>
              <a:rPr lang="tr-TR" b="1" dirty="0" smtClean="0"/>
              <a:t> Mevzuatü’l Ulüm</a:t>
            </a:r>
            <a:r>
              <a:rPr lang="tr-TR" dirty="0" smtClean="0"/>
              <a:t> (Bilimlerin Konuları) adlı eserinde de yüz kadar bilimi tasnif etmiştir.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70000" lnSpcReduction="20000"/>
          </a:bodyPr>
          <a:lstStyle/>
          <a:p>
            <a:r>
              <a:rPr lang="tr-TR" b="1" dirty="0" smtClean="0"/>
              <a:t>SALİH ZEKİ (1864 – 1921)</a:t>
            </a:r>
          </a:p>
          <a:p>
            <a:endParaRPr lang="tr-TR" dirty="0" smtClean="0"/>
          </a:p>
          <a:p>
            <a:endParaRPr lang="tr-TR" dirty="0" smtClean="0"/>
          </a:p>
          <a:p>
            <a:r>
              <a:rPr lang="tr-TR" dirty="0" smtClean="0"/>
              <a:t>Salih Zeki Bey, 1864 yılında İstanbul’da doğmuştur. Ortaöğrenimini Darüşşafaka’da görmüş, yüksek öğrenimini Paris’te elektirk mühendisliği bölümünü bitirmiştir. Salih Zeki, Darüşşafaka ve Mühendis Mektebi’nde matematik ve fizik dersleri vermiştir. Bugünkü gerçek üniversitenin kurucusu Salih Zeki’dir. Türkiye’ye, matematik, fizik ve fen derslerini batılı yöntemleriyle ilk getiren odur. Türk gençlerine edebiyat kadar matematiğe de değer vermek gerektiğini o aşılamıştır. İlk ve ortaöğrenimin ihtiyacı olan matematik, geometri, cebir, astronomi, trigonometri ve fizik kitaplarından başka binlerce sayfalık, yüksek seviyedeki Darülfünun ders kitapları yazmış; felsefi konularda telif-tercüme eserler bırakmış, bilim tarihi ile ilgili incelemeler yayınlamış, bizzat Mizan-ı Tefekkür adlı bir matematik kitabı yazmış, anıt bir eser olarak </a:t>
            </a:r>
            <a:r>
              <a:rPr lang="tr-TR" b="1" dirty="0" smtClean="0"/>
              <a:t>“Kamus-ı Riyaziyat”</a:t>
            </a:r>
            <a:r>
              <a:rPr lang="tr-TR" dirty="0" smtClean="0"/>
              <a:t>ı hazırlayarak bunun ilk cildini yayınlamıştır.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Günümüzde ulaştığımız bilim düzeyine her uygarlığın katkısı olmuştur. Greklerin kendilerinden önceki uygarlıklardan alarak geliştirdiği bilimsel miras, Orta Çağ’da İslam dünyası tarafından işlenip Hint ve Çin kültürlerinin kazanımlarını da içerecek şekilde geliştirilmiştir. O dönemlerde Müslüman bilim insanlarının yaptığı araştırmalar ve keşifler dünya bilim mirasını ciddi şekilde zenginleştirmiştir.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184664"/>
          </a:xfrm>
        </p:spPr>
        <p:txBody>
          <a:bodyPr>
            <a:normAutofit fontScale="77500" lnSpcReduction="20000"/>
          </a:bodyPr>
          <a:lstStyle/>
          <a:p>
            <a:r>
              <a:rPr lang="tr-TR" dirty="0" smtClean="0"/>
              <a:t>İslam dünyasında 8. ve 14. yüzyıllar arasında yetişen matematikçiler önceki uygarlıklardan devralınan cebir ve geometriye ilişkin problemler üzerine çalışarak matematik tarihine büyük bir katkı sağlamıştır. Bu dönemde gerçekleşen asıl devrimci gelişme Arap alfabesinin harflerinden oluşan harf rakam sistemi (ebced) yerine Hint rakamlarının kullanılmaya başlanmasıdır.</a:t>
            </a:r>
          </a:p>
          <a:p>
            <a:endParaRPr lang="tr-TR" dirty="0" smtClean="0"/>
          </a:p>
          <a:p>
            <a:endParaRPr lang="tr-TR" dirty="0" smtClean="0"/>
          </a:p>
          <a:p>
            <a:r>
              <a:rPr lang="tr-TR" dirty="0" smtClean="0"/>
              <a:t>Bu dönemlerde yaşamış olan Hârezmî, Câbir İbn Hayyân, Sâbit İbn Kurrâ, Ebu Kâmil Şûcâ, el-Kerecî, el-Cevherî, İbn el-Heysem, Ömer Hayyâm ve Nâsirüddîn-i Tûsî gibi matematikçiler hem İslam dünyasında matematiği geliştirmiş hem de yazdıkları eserlerle Batı’daki büyük gelişmelerin kaynağını oluşturmuşlardır.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70416"/>
          </a:xfrm>
        </p:spPr>
        <p:txBody>
          <a:bodyPr>
            <a:normAutofit fontScale="85000" lnSpcReduction="10000"/>
          </a:bodyPr>
          <a:lstStyle/>
          <a:p>
            <a:r>
              <a:rPr lang="tr-TR" dirty="0" smtClean="0"/>
              <a:t>Her türlü bilimsel etkinliğin aslında matematiğe dayandığı ve matematik olmadan varlığın bilgisini edinmenin mümkün olmadığı düşüncesini benimseyen ve bilim topluluklarına telkin eden kimyacı Câbir İbn Hayyân’dır (722-808). Câbir İbn Hayyân’a göre, evren geometrik bir yapıdadır ve evrendeki varlıkların ileri düzeydeki organizasyonunda noktalar halindeki sayılar çizgiyi, çizgiler yüzeyi, yüzeyler cisimleri oluşturur. Dört unsur veya dört sıvı gibi nitelikleri geometri aracılığıyla ifade etmeyi deneyen Hayyâm, bu düşüncesini Eukleides’in Elementler’ine dayandırmıştır. Abbas İbn Said el Cevherî, Sâbit İbn Kurrâ ve İbn el-Heysem Eukleides’in beşinci postulasını açıklamaya çalışanlardan birkaçıdır.</a:t>
            </a:r>
          </a:p>
          <a:p>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tr-TR" dirty="0" smtClean="0"/>
              <a:t>Bu konuda el-Cevherî “iki düz çizgiyi herhangi bir üçüncü çizgi kestiğinde karşılıklı açılar eşit ise, bu durumda doğrular birbirlerine paraleldir ve eşit uzaklıktadır” derken, </a:t>
            </a:r>
          </a:p>
          <a:p>
            <a:endParaRPr lang="tr-TR" dirty="0" smtClean="0"/>
          </a:p>
          <a:p>
            <a:endParaRPr lang="tr-TR" dirty="0" smtClean="0"/>
          </a:p>
          <a:p>
            <a:r>
              <a:rPr lang="tr-TR" dirty="0" smtClean="0"/>
              <a:t>İbn el-Heysem postulayı “bir düz çizgiye olan sabit uzaklığın çizgileri yine düz çizgilerdir” biçiminde ifade etmiştir. Bu ifade 18. yüzyılda Avrupalı matematikçilerin benimsediği çözüm şekli olması bakımından değerlidir. Konuya yeni bir yaklaşım denemesinde bulunan Ömer Hayyâm’ın (1048-1131) taban açıları dik, kenarları eşit olan bir dörtgende, dörtgenin geriye kalan iki açısı hakkında üç hipotez ileri sürerek getirdiği yaklaşım ise 18. yüzyılda İtalyan matematikçi Girolamo Saccheri (1667-1733) tarafından tekrarlanmıştır.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lnSpcReduction="10000"/>
          </a:bodyPr>
          <a:lstStyle/>
          <a:p>
            <a:r>
              <a:rPr lang="tr-TR" dirty="0" smtClean="0"/>
              <a:t>Paralel postulasıyla ilgilenen bir diğer bilgin de Nâsirüddîn-i Tûsî’dir (ö. 1274). Düşüncelerini“eğer bir düzlemde bulunan iki düz çizgi bir yönde birbirlerinden ayrılarak uzayacak olursa, kesişmeden yönlerine devam edemezler” diye ifade eder. Bütün bunlar sonuçta insanlığı Eukleides dışı geometrilere götüren yolu hazırlamıştır.</a:t>
            </a:r>
          </a:p>
          <a:p>
            <a:endParaRPr lang="tr-TR" dirty="0" smtClean="0"/>
          </a:p>
          <a:p>
            <a:r>
              <a:rPr lang="tr-TR" dirty="0" smtClean="0"/>
              <a:t>Geometrinin yanı sıra benzer gelişmeler cebir alanında da gerçekleşmiştir.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70416"/>
          </a:xfrm>
        </p:spPr>
        <p:txBody>
          <a:bodyPr>
            <a:normAutofit fontScale="70000" lnSpcReduction="20000"/>
          </a:bodyPr>
          <a:lstStyle/>
          <a:p>
            <a:r>
              <a:rPr lang="tr-TR" dirty="0" smtClean="0"/>
              <a:t>Dönemin bir başka matematikçisi ise Sâbit İbn Kurrâ’dır. Yunanca ve Süryanice bilen Kurrâ, Apollonios, Arkhimedes, Eukleides ve Ptolemaios gibi Yunan bilginlerin önemli yapıtlarını Arapçaya çevirmiş ve bazılarını yorumlamıştır. Ptolemaios’un Almagest’i için yaptığı yorumda, sinüs teoreminin tanımını vermiş ve bu teoremi astronomiye uygulamıştır. Sâbit İbn Kurrâ aynı zamanda cebiri geometriye başarıyla uygulayarak x</a:t>
            </a:r>
            <a:r>
              <a:rPr lang="tr-TR" baseline="30000" dirty="0" smtClean="0"/>
              <a:t>2</a:t>
            </a:r>
            <a:r>
              <a:rPr lang="tr-TR" dirty="0" smtClean="0"/>
              <a:t>+bx=c, x</a:t>
            </a:r>
            <a:r>
              <a:rPr lang="tr-TR" baseline="30000" dirty="0" smtClean="0"/>
              <a:t>2</a:t>
            </a:r>
            <a:r>
              <a:rPr lang="tr-TR" dirty="0" smtClean="0"/>
              <a:t>=bx+c ve x</a:t>
            </a:r>
            <a:r>
              <a:rPr lang="tr-TR" baseline="30000" dirty="0" smtClean="0"/>
              <a:t>2</a:t>
            </a:r>
            <a:r>
              <a:rPr lang="tr-TR" dirty="0" smtClean="0"/>
              <a:t>+c=bx denklemleri için daha önce  Hârezmî’nin vermiş olduğu çözümlerin kanıtlarını Eukleides’in Elementler’ine dayandırmış, yani Hârezmî’nin geometrik çözümleri ile Eukleides’in teoremleri arasında bağlantı kurmuştur. Onun dikkat çeken diğer bir yönü de, Çinlilerden sonra sihirli kareleri inceleyen ilk matematikçi olmasıdır. Bir açının üçe bölünmesi problemiyle de uğraşmış ve Pythagoras teoreminin genel bir kanıtını yapmıştır. Sâbit İbn Kurrâ trigonometri ile de ilgilenmiş ve bugün sinüs teoremi olarak adlandırılan kesenler teoremini geliştirmiştir</a:t>
            </a:r>
            <a:r>
              <a:rPr lang="tr-TR" dirty="0" smtClean="0"/>
              <a:t>.</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113226"/>
          </a:xfrm>
        </p:spPr>
        <p:txBody>
          <a:bodyPr>
            <a:normAutofit fontScale="85000" lnSpcReduction="20000"/>
          </a:bodyPr>
          <a:lstStyle/>
          <a:p>
            <a:r>
              <a:rPr lang="tr-TR" dirty="0" smtClean="0"/>
              <a:t>İslam dünyasının ileri gelen diğer matematikçilerinden bazıları geçen haftalarda verilmiş olup bir kısmına daha değinelim:</a:t>
            </a:r>
          </a:p>
          <a:p>
            <a:pPr>
              <a:buNone/>
            </a:pPr>
            <a:endParaRPr lang="tr-TR" b="1" dirty="0" smtClean="0"/>
          </a:p>
          <a:p>
            <a:r>
              <a:rPr lang="tr-TR" b="1" dirty="0" smtClean="0"/>
              <a:t>İBN-i SİNA</a:t>
            </a:r>
            <a:r>
              <a:rPr lang="tr-TR" b="1" dirty="0" smtClean="0"/>
              <a:t>  (Afşana 980 -Hemedan 1037):</a:t>
            </a:r>
            <a:endParaRPr lang="tr-TR" dirty="0" smtClean="0"/>
          </a:p>
          <a:p>
            <a:pPr>
              <a:buNone/>
            </a:pPr>
            <a:r>
              <a:rPr lang="tr-TR" dirty="0" smtClean="0"/>
              <a:t/>
            </a:r>
            <a:br>
              <a:rPr lang="tr-TR" dirty="0" smtClean="0"/>
            </a:br>
            <a:r>
              <a:rPr lang="tr-TR" dirty="0" smtClean="0"/>
              <a:t>Batıda Avicenna adıyla bilinen büyük fizikçi, filozof, matematikçi ve hekim. Matematikte sayılar kuramını Diophantus yöntemleri üzerine kurarak, bu teoremlere önemli ekler yaptı. Bir tam sayının 9'la bölümünden kalan artıkları bilindiğinde, bu sayının karesinin ve kübünün 9'la bölümünden kalan artıkları bulmak üzerine geliştirdiği yöntem meşhurdur. Esas ününü, felsefe ve tıp alanında yapmıştır.</a:t>
            </a:r>
            <a:br>
              <a:rPr lang="tr-TR" dirty="0" smtClean="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99044"/>
          </a:xfrm>
        </p:spPr>
        <p:txBody>
          <a:bodyPr>
            <a:normAutofit fontScale="55000" lnSpcReduction="20000"/>
          </a:bodyPr>
          <a:lstStyle/>
          <a:p>
            <a:r>
              <a:rPr lang="tr-TR" b="1" dirty="0" smtClean="0"/>
              <a:t>EBÜ’L VEFA</a:t>
            </a:r>
            <a:r>
              <a:rPr lang="tr-TR" b="1" dirty="0" smtClean="0"/>
              <a:t>  (Buzcan 940 - Bağdat 998)</a:t>
            </a:r>
            <a:endParaRPr lang="tr-TR" dirty="0" smtClean="0"/>
          </a:p>
          <a:p>
            <a:r>
              <a:rPr lang="tr-TR" dirty="0" smtClean="0"/>
              <a:t/>
            </a:r>
            <a:br>
              <a:rPr lang="tr-TR" dirty="0" smtClean="0"/>
            </a:br>
            <a:r>
              <a:rPr lang="tr-TR" dirty="0" smtClean="0"/>
              <a:t>Matematik tarihinde önemli yeri olan,Türk İslam dünyasının önde gelen matematik astronomi bilginidir.Özellikle bugün Trigonometride görülen pek çok , temel tanım, kavram ve formülleri bilim dünyasına ilk sunan bilgindir.Objektif olarak yazılmış matematik ve astronomi tarihi kitaplarında adını görmek mümkündür.</a:t>
            </a:r>
            <a:br>
              <a:rPr lang="tr-TR" dirty="0" smtClean="0"/>
            </a:br>
            <a:r>
              <a:rPr lang="tr-TR" dirty="0" smtClean="0"/>
              <a:t/>
            </a:r>
            <a:br>
              <a:rPr lang="tr-TR" dirty="0" smtClean="0"/>
            </a:br>
            <a:r>
              <a:rPr lang="tr-TR" dirty="0" smtClean="0"/>
              <a:t>Trigonometri,geometri ve astronomi ile ilgili çok sayıda eseri vardır. Bu eserleri Batı dünyasında uzun yıllar incelenmiş, tercümeleri yapılmış ve hakkında çok sayıda eser ve makale yayınlanmıştır.</a:t>
            </a:r>
            <a:br>
              <a:rPr lang="tr-TR" dirty="0" smtClean="0"/>
            </a:br>
            <a:r>
              <a:rPr lang="tr-TR" dirty="0" smtClean="0"/>
              <a:t/>
            </a:r>
            <a:br>
              <a:rPr lang="tr-TR" dirty="0" smtClean="0"/>
            </a:br>
            <a:r>
              <a:rPr lang="tr-TR" dirty="0" smtClean="0"/>
              <a:t>Özellikle küresel trigonometride sinüs konusunu bilimsel bir düşünce içinde ilk inceleyen Ebu'l Vefa'dır. Tanjant çizgilerini düzenlediği gibi, trigonometriye Sekonder ve Cosekonder tanım ve kavramlarını da sokmuştur. Aynı zamanda trigonometrinin 6 esas eğrisi arasındaki trigonometrik oranları da ilk kez belirtmiştir. Bu oranlar, bugün trigonometride, grafiklerin tanımında aynen kullanılmaktadır. Zamanına kadar hiç bir Matematikçi'nin yapamadığı incelikte, trigonometrik çizelgeler düzenlemiştir. Astronomik gözlemler için gerekli olan sinüs ve tanjant değerlerini gösteren çizelgeler 15'er dakikalık aralarla hazırlanmıştır. Trigonometri'ye tanjant tanımını zıl (gölge) adı altında ilk kez kazandırıdı. Batı bilim dünyasında sinüs ve tanjant kavramlarının kullanılmasına öncülük eden Matematikçi olarak Alman John Müller belirtmektedir.</a:t>
            </a:r>
            <a:br>
              <a:rPr lang="tr-TR" dirty="0" smtClean="0"/>
            </a:b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46</TotalTime>
  <Words>798</Words>
  <Application>Microsoft Office PowerPoint</Application>
  <PresentationFormat>On-screen Show (4:3)</PresentationFormat>
  <Paragraphs>45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Aspect</vt:lpstr>
      <vt:lpstr>İSLAM DÜNYASI MATEMATİKÇİLERİ</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Canay-Emre</dc:creator>
  <cp:lastModifiedBy>Canay-Emre</cp:lastModifiedBy>
  <cp:revision>23</cp:revision>
  <dcterms:created xsi:type="dcterms:W3CDTF">2018-11-25T17:03:10Z</dcterms:created>
  <dcterms:modified xsi:type="dcterms:W3CDTF">2018-11-25T18:11:47Z</dcterms:modified>
</cp:coreProperties>
</file>