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F9813B06-A761-44A6-8AEF-CF47F7338DD2}" type="datetimeFigureOut">
              <a:rPr lang="tr-TR" smtClean="0"/>
              <a:pPr/>
              <a:t>11.01.2018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30F6454-0139-421A-A058-533E2A9322FA}"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9813B06-A761-44A6-8AEF-CF47F7338DD2}" type="datetimeFigureOut">
              <a:rPr lang="tr-TR" smtClean="0"/>
              <a:pPr/>
              <a:t>11.01.2018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30F6454-0139-421A-A058-533E2A9322FA}"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Abbasi İhtilalı’nın </a:t>
            </a:r>
            <a:r>
              <a:rPr lang="tr-TR" dirty="0" err="1" smtClean="0"/>
              <a:t>Sosyo</a:t>
            </a:r>
            <a:r>
              <a:rPr lang="tr-TR" dirty="0" smtClean="0"/>
              <a:t>-Politik Arka Planı</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1. Hilâfetten </a:t>
            </a:r>
            <a:r>
              <a:rPr lang="tr-TR" b="1" dirty="0"/>
              <a:t>saltanata</a:t>
            </a:r>
            <a:r>
              <a:rPr lang="tr-TR" b="1" dirty="0" smtClean="0"/>
              <a:t>...</a:t>
            </a:r>
          </a:p>
          <a:p>
            <a:r>
              <a:rPr lang="tr-TR" b="1" dirty="0" smtClean="0"/>
              <a:t>Hz. Hüseyin</a:t>
            </a:r>
          </a:p>
          <a:p>
            <a:r>
              <a:rPr lang="tr-TR" b="1" dirty="0" smtClean="0"/>
              <a:t>Abdullah b. ez-</a:t>
            </a:r>
            <a:r>
              <a:rPr lang="tr-TR" b="1" dirty="0" err="1" smtClean="0"/>
              <a:t>Zübeyr</a:t>
            </a:r>
            <a:endParaRPr lang="tr-TR" b="1" dirty="0" smtClean="0"/>
          </a:p>
          <a:p>
            <a:r>
              <a:rPr lang="tr-TR" b="1" dirty="0" err="1" smtClean="0"/>
              <a:t>Tevvabun</a:t>
            </a:r>
            <a:r>
              <a:rPr lang="tr-TR" b="1" dirty="0" smtClean="0"/>
              <a:t> hareketi</a:t>
            </a:r>
          </a:p>
          <a:p>
            <a:r>
              <a:rPr lang="tr-TR" b="1" dirty="0" smtClean="0"/>
              <a:t>Muhtar es-</a:t>
            </a:r>
            <a:r>
              <a:rPr lang="tr-TR" b="1" dirty="0" err="1" smtClean="0"/>
              <a:t>Sakafî</a:t>
            </a:r>
            <a:endParaRPr lang="tr-TR" b="1" dirty="0" smtClean="0"/>
          </a:p>
          <a:p>
            <a:r>
              <a:rPr lang="tr-TR" b="1" dirty="0" smtClean="0"/>
              <a:t>2. Kabilecilik</a:t>
            </a:r>
          </a:p>
          <a:p>
            <a:r>
              <a:rPr lang="tr-TR" b="1" dirty="0" smtClean="0"/>
              <a:t>3. Arap-</a:t>
            </a:r>
            <a:r>
              <a:rPr lang="tr-TR" b="1" dirty="0" err="1" smtClean="0"/>
              <a:t>Mevâli</a:t>
            </a:r>
            <a:r>
              <a:rPr lang="tr-TR" b="1" dirty="0" smtClean="0"/>
              <a:t> ayırımcılığı</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4. </a:t>
            </a:r>
            <a:r>
              <a:rPr lang="tr-TR" b="1" dirty="0" err="1" smtClean="0"/>
              <a:t>Emevî</a:t>
            </a:r>
            <a:r>
              <a:rPr lang="tr-TR" b="1" dirty="0" smtClean="0"/>
              <a:t> </a:t>
            </a:r>
            <a:r>
              <a:rPr lang="tr-TR" b="1" dirty="0" err="1"/>
              <a:t>halîfelerinin</a:t>
            </a:r>
            <a:r>
              <a:rPr lang="tr-TR" b="1" dirty="0"/>
              <a:t> yaşam </a:t>
            </a:r>
            <a:r>
              <a:rPr lang="tr-TR" b="1" dirty="0" smtClean="0"/>
              <a:t>tarzı</a:t>
            </a:r>
          </a:p>
          <a:p>
            <a:r>
              <a:rPr lang="tr-TR" b="1" dirty="0" smtClean="0"/>
              <a:t>5. </a:t>
            </a:r>
            <a:r>
              <a:rPr lang="tr-TR" b="1" dirty="0" err="1" smtClean="0"/>
              <a:t>Kaderiyye’nin</a:t>
            </a:r>
            <a:r>
              <a:rPr lang="tr-TR" b="1" dirty="0" smtClean="0"/>
              <a:t> eleştirisi</a:t>
            </a:r>
          </a:p>
          <a:p>
            <a:r>
              <a:rPr lang="tr-TR" dirty="0" err="1"/>
              <a:t>Mab’ed</a:t>
            </a:r>
            <a:r>
              <a:rPr lang="tr-TR" dirty="0"/>
              <a:t> </a:t>
            </a:r>
            <a:r>
              <a:rPr lang="tr-TR" dirty="0" smtClean="0"/>
              <a:t>el-</a:t>
            </a:r>
            <a:r>
              <a:rPr lang="tr-TR" dirty="0" err="1" smtClean="0"/>
              <a:t>Cühenî</a:t>
            </a:r>
            <a:endParaRPr lang="tr-TR" dirty="0" smtClean="0"/>
          </a:p>
          <a:p>
            <a:r>
              <a:rPr lang="tr-TR" dirty="0" err="1"/>
              <a:t>Gaylan</a:t>
            </a:r>
            <a:r>
              <a:rPr lang="tr-TR" dirty="0"/>
              <a:t> ed-</a:t>
            </a:r>
            <a:r>
              <a:rPr lang="tr-TR" dirty="0" err="1"/>
              <a:t>Dımeşkî</a:t>
            </a:r>
            <a:r>
              <a:rPr lang="tr-TR" dirty="0"/>
              <a:t> </a:t>
            </a:r>
            <a:endParaRPr lang="tr-TR" dirty="0" smtClean="0"/>
          </a:p>
          <a:p>
            <a:r>
              <a:rPr lang="tr-TR" b="1" dirty="0" smtClean="0"/>
              <a:t>6. Hanedan içi çekişmeler</a:t>
            </a:r>
            <a:endParaRPr lang="tr-T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Abbasî  </a:t>
            </a:r>
            <a:r>
              <a:rPr lang="tr-TR" dirty="0" err="1" smtClean="0"/>
              <a:t>ihtilâlinin</a:t>
            </a:r>
            <a:r>
              <a:rPr lang="tr-TR" dirty="0" smtClean="0"/>
              <a:t> arka planını oluşturan </a:t>
            </a:r>
            <a:r>
              <a:rPr lang="tr-TR" dirty="0" err="1" smtClean="0"/>
              <a:t>sosyo</a:t>
            </a:r>
            <a:r>
              <a:rPr lang="tr-TR" dirty="0" smtClean="0"/>
              <a:t>-politik etmenler söz konusu olduğunda karşımıza  şöyle bir tablo çıkmaktadır:  İslâm’ın kendisini evrensel bir din olarak takdim etmesi ve Müslümanların eşitliği üzerine yaptığı vurgu </a:t>
            </a:r>
            <a:r>
              <a:rPr lang="tr-TR" dirty="0" err="1" smtClean="0"/>
              <a:t>Emevîler</a:t>
            </a:r>
            <a:r>
              <a:rPr lang="tr-TR" dirty="0" smtClean="0"/>
              <a:t> döneminde genel olarak ihlal edilmişti. Arap olmayan Müslümanlar (</a:t>
            </a:r>
            <a:r>
              <a:rPr lang="tr-TR" dirty="0" err="1" smtClean="0"/>
              <a:t>Mevâlî</a:t>
            </a:r>
            <a:r>
              <a:rPr lang="tr-TR" dirty="0" smtClean="0"/>
              <a:t>) Araplarca küçümseniyor, Müslüman olmalarına rağmen, Müslüman olmayan halkların verdiği vergileri vermek zorunda bırakılıyordu.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err="1" smtClean="0"/>
              <a:t>Mevâlî</a:t>
            </a:r>
            <a:r>
              <a:rPr lang="tr-TR" dirty="0" smtClean="0"/>
              <a:t>, kendilerine uygulanan ayırımcı uygulamalardan hoşnut kalmamış, olumsuz bir iç tepki geliştirmişlerdi. Sosyal baskı, idarî ve askerî üst düzey görevlere getirilmeme gibi ayırımcı politikadan rahatsız olan </a:t>
            </a:r>
            <a:r>
              <a:rPr lang="tr-TR" dirty="0" err="1" smtClean="0"/>
              <a:t>Mevâlî</a:t>
            </a:r>
            <a:r>
              <a:rPr lang="tr-TR" dirty="0" smtClean="0"/>
              <a:t>, kendilerine insanca muamele edilmesi ve Müslüman Araplarla aynı kategoride değerlendirilmeleri gereğini hep dile getirdiler. Onların Araplarla hukuki eşitlik isteği Ömer b. Abdülaziz (99-101/717-720) döneminde yerine getirilmeye çalışıldı ise de,  bu tavır </a:t>
            </a:r>
            <a:r>
              <a:rPr lang="tr-TR" dirty="0" err="1" smtClean="0"/>
              <a:t>Emevîler</a:t>
            </a:r>
            <a:r>
              <a:rPr lang="tr-TR" dirty="0" smtClean="0"/>
              <a:t> döneminde bir geleneğe dönüştürülemedi.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err="1" smtClean="0"/>
              <a:t>Mevâlîye</a:t>
            </a:r>
            <a:r>
              <a:rPr lang="tr-TR" dirty="0" smtClean="0"/>
              <a:t> karşı yapılan bu farklı uygulamanın yanı sıra fetih nedeniyle Horasan’a yerleşen Arap kabilelerinden Yemenliler ile </a:t>
            </a:r>
            <a:r>
              <a:rPr lang="tr-TR" dirty="0" err="1" smtClean="0"/>
              <a:t>Mudarlılar</a:t>
            </a:r>
            <a:r>
              <a:rPr lang="tr-TR" dirty="0" smtClean="0"/>
              <a:t> arasında da devletin gelirleri ve makamlarını paylaşma konusunda sürtüşmeler meydana geliyordu. Merkezî hükümet tarafından Horasan’a tayin edilen valilerin bu kabilelerden birini yakınlık duyması, onları devletin makam ve gelirlerinden faydalandırması, kabileler arası düşmanlığı artıran bir faktör haline dönüşüyordu.</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Bazı </a:t>
            </a:r>
            <a:r>
              <a:rPr lang="tr-TR" dirty="0" err="1" smtClean="0"/>
              <a:t>Emevî</a:t>
            </a:r>
            <a:r>
              <a:rPr lang="tr-TR" dirty="0" smtClean="0"/>
              <a:t> halifelerinin oyun, eğlence, zevk merkezli, lüks yaşantı içinde olmaları toplumun geniş kesimlerinde, onların “İslâmî ilkelerin dışında bir yaşam sürdürdükleri” algısını yerleştirmişti. Bu algı, </a:t>
            </a:r>
            <a:r>
              <a:rPr lang="tr-TR" dirty="0" err="1" smtClean="0"/>
              <a:t>Emevî</a:t>
            </a:r>
            <a:r>
              <a:rPr lang="tr-TR" dirty="0" smtClean="0"/>
              <a:t> yönetimine karşı duyulan öfkenin bir başka dayanağını oluşturmaktaydı.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Mevcut koşullar altında halk,   adaleti merkez alan bir iktidarın özlemi içindeydi.  İşte bütün bu gelişmelerin neticesi olarak </a:t>
            </a:r>
            <a:r>
              <a:rPr lang="tr-TR" dirty="0" smtClean="0"/>
              <a:t>zeminin </a:t>
            </a:r>
            <a:r>
              <a:rPr lang="tr-TR" dirty="0" smtClean="0"/>
              <a:t>bir ihtilâl için yeterince hazır hale geldiğini gören ve </a:t>
            </a:r>
            <a:r>
              <a:rPr lang="tr-TR" dirty="0" smtClean="0"/>
              <a:t>zemini </a:t>
            </a:r>
            <a:r>
              <a:rPr lang="tr-TR" dirty="0" smtClean="0"/>
              <a:t>ihtilâl için hazır bulan Abbas b. </a:t>
            </a:r>
            <a:r>
              <a:rPr lang="tr-TR" dirty="0" err="1" smtClean="0"/>
              <a:t>Abdulmuttalib’in</a:t>
            </a:r>
            <a:r>
              <a:rPr lang="tr-TR" dirty="0" smtClean="0"/>
              <a:t> torunlarından Muhammed b. Ali (ö.125/742-43)  iktidarı ele geçirmek harekete geçti ve örgütsel yapılanmayı gerçekleştirdi.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TotalTime>
  <Words>337</Words>
  <Application>Microsoft Office PowerPoint</Application>
  <PresentationFormat>Ekran Gösterisi (4:3)</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Gündönümü</vt:lpstr>
      <vt:lpstr>Abbasi İhtilalı’nın Sosyo-Politik Arka Planı</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Abbasi İhtilalı’nın Sosyo-Politik Arka Planı</dc:title>
  <dc:creator>pc</dc:creator>
  <cp:lastModifiedBy>pc</cp:lastModifiedBy>
  <cp:revision>4</cp:revision>
  <dcterms:created xsi:type="dcterms:W3CDTF">2017-09-27T14:11:22Z</dcterms:created>
  <dcterms:modified xsi:type="dcterms:W3CDTF">2018-01-11T12:56:53Z</dcterms:modified>
</cp:coreProperties>
</file>