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sldIdLst>
    <p:sldId id="256" r:id="rId2"/>
    <p:sldId id="265" r:id="rId3"/>
    <p:sldId id="258" r:id="rId4"/>
    <p:sldId id="271" r:id="rId5"/>
    <p:sldId id="272" r:id="rId6"/>
    <p:sldId id="274" r:id="rId7"/>
    <p:sldId id="275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2786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8902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46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5900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7304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9138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5795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490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763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694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732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658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084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221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620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046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888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215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Yargı ve İnsan Hakları Muhabirliği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Giriş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081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Gazetecilik – Temel Kavramlar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654629" y="1837765"/>
            <a:ext cx="9849983" cy="3073869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Gazetecilik mesleği ile ilgili temel bilgiler ve tartışmalar</a:t>
            </a:r>
          </a:p>
          <a:p>
            <a:endParaRPr lang="tr-TR" dirty="0"/>
          </a:p>
          <a:p>
            <a:r>
              <a:rPr lang="tr-TR" dirty="0" smtClean="0"/>
              <a:t>Gazetecilik nasıl bir meslektir?  Gazetecilik mesleğini tanımlamak gerekirse, öne çıkan özellikler neler olmalıdır?</a:t>
            </a:r>
          </a:p>
          <a:p>
            <a:r>
              <a:rPr lang="tr-TR" dirty="0" smtClean="0"/>
              <a:t>Gazeteciliği diğer mesleklerden farklı kılan bazı özellikler bulunmaktadır. Peki bu farklar nelerdir?</a:t>
            </a:r>
          </a:p>
          <a:p>
            <a:r>
              <a:rPr lang="tr-TR" dirty="0" smtClean="0"/>
              <a:t>İyi bir gazeteci olmak için neler yapmak gerekir?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409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698171" y="1558834"/>
            <a:ext cx="875211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tr-TR" dirty="0" smtClean="0"/>
              <a:t>«Gazetecilik bir meslek olmaktan öte, bir hayat tarzı, hayata bakış, olaylar karşısında gösterilen refleks, heyecan, özgürlük anlayışı, kamuya karşı duyarlılık ve demokrasinin asgari değil tüm kurallarını sindirmektedir.» </a:t>
            </a:r>
          </a:p>
          <a:p>
            <a:pPr algn="r">
              <a:lnSpc>
                <a:spcPct val="150000"/>
              </a:lnSpc>
            </a:pPr>
            <a:r>
              <a:rPr lang="tr-TR" dirty="0" smtClean="0"/>
              <a:t>Mete Çubukçu (1)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Kent ve çevre konusunda çalışan bir muhabir de diğer alanlarda olduğu gibi öncelikle konusuna karşı heyecan duymalıdır.  </a:t>
            </a:r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 algn="just">
              <a:lnSpc>
                <a:spcPct val="15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3661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861060"/>
            <a:ext cx="8911687" cy="47244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Gazeteci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589212" y="1760220"/>
            <a:ext cx="8915400" cy="36195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/>
              <a:t>Bir gazetecinin yapması gerekenler nelerdir? 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Günlük olarak gazeteleri okumak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Haber sitelerini gezmek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Konunuzla ilgili haftalık ve aylık yayınları takip etmek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Araştırma yapmak ve farklı kaynaklardan beslenmek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Bol kitap okumak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916066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1036320"/>
            <a:ext cx="8911687" cy="56388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Gazeteci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589212" y="2133600"/>
            <a:ext cx="8915400" cy="27355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/>
              <a:t>Belirli bir konuda uzmanlaşmak ve uzmanlaştığınız konuda iyi bir altyapıya sahip olmak çok önemlidir. </a:t>
            </a:r>
            <a:endParaRPr lang="tr-TR" sz="2400" dirty="0"/>
          </a:p>
          <a:p>
            <a:pPr>
              <a:lnSpc>
                <a:spcPct val="150000"/>
              </a:lnSpc>
            </a:pPr>
            <a:r>
              <a:rPr lang="tr-TR" sz="2400" dirty="0"/>
              <a:t> </a:t>
            </a:r>
            <a:r>
              <a:rPr lang="tr-TR" sz="2400" dirty="0" smtClean="0"/>
              <a:t>Böylece haber kaynaklarının verdiği bilgilere bağımlı kalmaz konuyu daha derinlikli ele alabilirsiniz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61218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1036320"/>
            <a:ext cx="8911687" cy="56388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Gazeteci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589212" y="2133600"/>
            <a:ext cx="8915400" cy="30632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tr-TR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tr-TR" sz="2400" cap="none" dirty="0" smtClean="0"/>
              <a:t>Haber kaynaklarınız ne kadar farklılaşırsa yazdığınız haber de o kadar zenginleşir</a:t>
            </a:r>
            <a:endParaRPr lang="tr-TR" sz="2400" cap="none" dirty="0"/>
          </a:p>
        </p:txBody>
      </p:sp>
      <p:sp>
        <p:nvSpPr>
          <p:cNvPr id="4" name="Dikdörtgen 3"/>
          <p:cNvSpPr/>
          <p:nvPr/>
        </p:nvSpPr>
        <p:spPr>
          <a:xfrm>
            <a:off x="1593669" y="2133600"/>
            <a:ext cx="7550331" cy="953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/>
              <a:t>Konunuzla ilgili farklı haber kaynaklarını araştırmak, bu kişi, kurum, dernek ve örgütleri yakından tanımak ve takip etmek de önemlidir.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415260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1036320"/>
            <a:ext cx="8911687" cy="56388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Gazeteci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589212" y="2133600"/>
            <a:ext cx="8915400" cy="30632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 smtClean="0"/>
              <a:t>-Konunuzla ilgili uluslararası örgütler ve düzenlemeler, bağlayıcı anlaşmalar, ulusal düzeydeki yasalar ve düzenlemeler de bilinmeli ve öğrenilmelidir.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45359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TM04033927[[fn=Ana Olay]]</Template>
  <TotalTime>66</TotalTime>
  <Words>233</Words>
  <Application>Microsoft Office PowerPoint</Application>
  <PresentationFormat>Geniş ekran</PresentationFormat>
  <Paragraphs>28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0" baseType="lpstr">
      <vt:lpstr>Arial</vt:lpstr>
      <vt:lpstr>Impact</vt:lpstr>
      <vt:lpstr>Ana Olay</vt:lpstr>
      <vt:lpstr>Yargı ve İnsan Hakları Muhabirliği</vt:lpstr>
      <vt:lpstr>Gazetecilik – Temel Kavramlar</vt:lpstr>
      <vt:lpstr>PowerPoint Sunusu</vt:lpstr>
      <vt:lpstr>Gazeteci</vt:lpstr>
      <vt:lpstr>Gazeteci</vt:lpstr>
      <vt:lpstr>Gazeteci</vt:lpstr>
      <vt:lpstr>Gazeteci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Yargı ve İnsan Hakları Muhabirliği</dc:title>
  <dc:creator>OZGUN DINCER</dc:creator>
  <cp:lastModifiedBy>user</cp:lastModifiedBy>
  <cp:revision>17</cp:revision>
  <dcterms:created xsi:type="dcterms:W3CDTF">2019-04-21T11:01:11Z</dcterms:created>
  <dcterms:modified xsi:type="dcterms:W3CDTF">2020-01-29T19:21:54Z</dcterms:modified>
</cp:coreProperties>
</file>