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 id="260" r:id="rId3"/>
    <p:sldId id="269" r:id="rId4"/>
    <p:sldId id="257" r:id="rId5"/>
    <p:sldId id="261" r:id="rId6"/>
    <p:sldId id="258" r:id="rId7"/>
    <p:sldId id="262" r:id="rId8"/>
    <p:sldId id="259" r:id="rId9"/>
    <p:sldId id="271" r:id="rId10"/>
    <p:sldId id="263" r:id="rId11"/>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2" d="100"/>
          <a:sy n="82" d="100"/>
        </p:scale>
        <p:origin x="1474" y="4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p:bgRef idx="1001">
        <a:schemeClr val="bg1"/>
      </p:bgRef>
    </p:bg>
    <p:spTree>
      <p:nvGrpSpPr>
        <p:cNvPr id="1" name=""/>
        <p:cNvGrpSpPr/>
        <p:nvPr/>
      </p:nvGrpSpPr>
      <p:grpSpPr>
        <a:xfrm>
          <a:off x="0" y="0"/>
          <a:ext cx="0" cy="0"/>
          <a:chOff x="0" y="0"/>
          <a:chExt cx="0" cy="0"/>
        </a:xfrm>
      </p:grpSpPr>
      <p:sp>
        <p:nvSpPr>
          <p:cNvPr id="8" name="7 Başlık"/>
          <p:cNvSpPr>
            <a:spLocks noGrp="1"/>
          </p:cNvSpPr>
          <p:nvPr>
            <p:ph type="ctrTitle"/>
          </p:nvPr>
        </p:nvSpPr>
        <p:spPr>
          <a:xfrm>
            <a:off x="2286000" y="3124200"/>
            <a:ext cx="6172200" cy="1894362"/>
          </a:xfrm>
        </p:spPr>
        <p:txBody>
          <a:bodyPr/>
          <a:lstStyle>
            <a:lvl1pPr>
              <a:defRPr b="1"/>
            </a:lvl1pPr>
          </a:lstStyle>
          <a:p>
            <a:r>
              <a:rPr kumimoji="0" lang="tr-TR"/>
              <a:t>Asıl başlık stili için tıklatın</a:t>
            </a:r>
            <a:endParaRPr kumimoji="0" lang="en-US"/>
          </a:p>
        </p:txBody>
      </p:sp>
      <p:sp>
        <p:nvSpPr>
          <p:cNvPr id="9" name="8 Alt Başlık"/>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a:t>Asıl alt başlık stilini düzenlemek için tıklatın</a:t>
            </a:r>
            <a:endParaRPr kumimoji="0" lang="en-US"/>
          </a:p>
        </p:txBody>
      </p:sp>
      <p:sp>
        <p:nvSpPr>
          <p:cNvPr id="28" name="27 Veri Yer Tutucusu"/>
          <p:cNvSpPr>
            <a:spLocks noGrp="1"/>
          </p:cNvSpPr>
          <p:nvPr>
            <p:ph type="dt" sz="half" idx="10"/>
          </p:nvPr>
        </p:nvSpPr>
        <p:spPr bwMode="auto">
          <a:xfrm rot="5400000">
            <a:off x="7764621" y="1174097"/>
            <a:ext cx="2286000" cy="381000"/>
          </a:xfrm>
        </p:spPr>
        <p:txBody>
          <a:bodyPr/>
          <a:lstStyle/>
          <a:p>
            <a:fld id="{D9F75050-0E15-4C5B-92B0-66D068882F1F}" type="datetimeFigureOut">
              <a:rPr lang="tr-TR" smtClean="0"/>
              <a:pPr/>
              <a:t>8.04.2022</a:t>
            </a:fld>
            <a:endParaRPr lang="tr-TR"/>
          </a:p>
        </p:txBody>
      </p:sp>
      <p:sp>
        <p:nvSpPr>
          <p:cNvPr id="17" name="16 Altbilgi Yer Tutucusu"/>
          <p:cNvSpPr>
            <a:spLocks noGrp="1"/>
          </p:cNvSpPr>
          <p:nvPr>
            <p:ph type="ftr" sz="quarter" idx="11"/>
          </p:nvPr>
        </p:nvSpPr>
        <p:spPr bwMode="auto">
          <a:xfrm rot="5400000">
            <a:off x="7077269" y="4181669"/>
            <a:ext cx="3657600" cy="384048"/>
          </a:xfrm>
        </p:spPr>
        <p:txBody>
          <a:bodyPr/>
          <a:lstStyle/>
          <a:p>
            <a:endParaRPr lang="tr-TR"/>
          </a:p>
        </p:txBody>
      </p:sp>
      <p:sp>
        <p:nvSpPr>
          <p:cNvPr id="10" name="9 Dikdörtgen"/>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Dikdörtgen"/>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13 Dikdörtgen"/>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18 Dikdörtgen"/>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Düz Bağlayıcı"/>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17 Düz Bağlayıcı"/>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19 Düz Bağlayıcı"/>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15 Düz Bağlayıcı"/>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14 Düz Bağlayıcı"/>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21 Düz Bağlayıcı"/>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26 Dikdörtgen"/>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20 Oval"/>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22 Oval"/>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23 Oval"/>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25 Oval"/>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24 Oval"/>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28 Slayt Numarası Yer Tutucusu"/>
          <p:cNvSpPr>
            <a:spLocks noGrp="1"/>
          </p:cNvSpPr>
          <p:nvPr>
            <p:ph type="sldNum" sz="quarter" idx="12"/>
          </p:nvPr>
        </p:nvSpPr>
        <p:spPr bwMode="auto">
          <a:xfrm>
            <a:off x="1325544" y="4928702"/>
            <a:ext cx="609600" cy="517524"/>
          </a:xfrm>
        </p:spPr>
        <p:txBody>
          <a:bodyPr/>
          <a:lstStyle/>
          <a:p>
            <a:fld id="{B1DEFA8C-F947-479F-BE07-76B6B3F80BF1}" type="slidenum">
              <a:rPr lang="tr-TR" smtClean="0"/>
              <a:pPr/>
              <a:t>‹#›</a:t>
            </a:fld>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8.04.2022</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9"/>
            <a:ext cx="1676400" cy="5851525"/>
          </a:xfrm>
        </p:spPr>
        <p:txBody>
          <a:bodyPr vert="eaVert"/>
          <a:lstStyle/>
          <a:p>
            <a:r>
              <a:rPr kumimoji="0" lang="tr-TR"/>
              <a:t>Asıl başlık stili için tıklatın</a:t>
            </a:r>
            <a:endParaRPr kumimoji="0" lang="en-US"/>
          </a:p>
        </p:txBody>
      </p:sp>
      <p:sp>
        <p:nvSpPr>
          <p:cNvPr id="3" name="2 Dikey Metin Yer Tutucusu"/>
          <p:cNvSpPr>
            <a:spLocks noGrp="1"/>
          </p:cNvSpPr>
          <p:nvPr>
            <p:ph type="body" orient="vert" idx="1"/>
          </p:nvPr>
        </p:nvSpPr>
        <p:spPr>
          <a:xfrm>
            <a:off x="457200" y="274638"/>
            <a:ext cx="6019800" cy="5851525"/>
          </a:xfrm>
        </p:spPr>
        <p:txBody>
          <a:bodyPr vert="eaVert"/>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8.04.2022</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a:t>Asıl başlık stili için tıklatın</a:t>
            </a:r>
            <a:endParaRPr kumimoji="0" lang="en-US"/>
          </a:p>
        </p:txBody>
      </p:sp>
      <p:sp>
        <p:nvSpPr>
          <p:cNvPr id="8" name="7 İçerik Yer Tutucusu"/>
          <p:cNvSpPr>
            <a:spLocks noGrp="1"/>
          </p:cNvSpPr>
          <p:nvPr>
            <p:ph sz="quarter" idx="1"/>
          </p:nvPr>
        </p:nvSpPr>
        <p:spPr>
          <a:xfrm>
            <a:off x="457200" y="1600200"/>
            <a:ext cx="7467600" cy="4873752"/>
          </a:xfrm>
        </p:spPr>
        <p:txBody>
          <a:bodyPr/>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7" name="6 Veri Yer Tutucusu"/>
          <p:cNvSpPr>
            <a:spLocks noGrp="1"/>
          </p:cNvSpPr>
          <p:nvPr>
            <p:ph type="dt" sz="half" idx="14"/>
          </p:nvPr>
        </p:nvSpPr>
        <p:spPr/>
        <p:txBody>
          <a:bodyPr rtlCol="0"/>
          <a:lstStyle/>
          <a:p>
            <a:fld id="{D9F75050-0E15-4C5B-92B0-66D068882F1F}" type="datetimeFigureOut">
              <a:rPr lang="tr-TR" smtClean="0"/>
              <a:pPr/>
              <a:t>8.04.2022</a:t>
            </a:fld>
            <a:endParaRPr lang="tr-TR"/>
          </a:p>
        </p:txBody>
      </p:sp>
      <p:sp>
        <p:nvSpPr>
          <p:cNvPr id="9" name="8 Slayt Numarası Yer Tutucusu"/>
          <p:cNvSpPr>
            <a:spLocks noGrp="1"/>
          </p:cNvSpPr>
          <p:nvPr>
            <p:ph type="sldNum" sz="quarter" idx="15"/>
          </p:nvPr>
        </p:nvSpPr>
        <p:spPr/>
        <p:txBody>
          <a:bodyPr rtlCol="0"/>
          <a:lstStyle/>
          <a:p>
            <a:fld id="{B1DEFA8C-F947-479F-BE07-76B6B3F80BF1}" type="slidenum">
              <a:rPr lang="tr-TR" smtClean="0"/>
              <a:pPr/>
              <a:t>‹#›</a:t>
            </a:fld>
            <a:endParaRPr lang="tr-TR"/>
          </a:p>
        </p:txBody>
      </p:sp>
      <p:sp>
        <p:nvSpPr>
          <p:cNvPr id="10" name="9 Altbilgi Yer Tutucusu"/>
          <p:cNvSpPr>
            <a:spLocks noGrp="1"/>
          </p:cNvSpPr>
          <p:nvPr>
            <p:ph type="ftr" sz="quarter" idx="16"/>
          </p:nvPr>
        </p:nvSpPr>
        <p:spPr/>
        <p:txBody>
          <a:bodyPr rtlCol="0"/>
          <a:lstStyle/>
          <a:p>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1">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2286000" y="2895600"/>
            <a:ext cx="6172200" cy="2053590"/>
          </a:xfrm>
        </p:spPr>
        <p:txBody>
          <a:bodyPr/>
          <a:lstStyle>
            <a:lvl1pPr algn="l">
              <a:buNone/>
              <a:defRPr sz="3000" b="1" cap="small" baseline="0"/>
            </a:lvl1pPr>
          </a:lstStyle>
          <a:p>
            <a:r>
              <a:rPr kumimoji="0" lang="tr-TR"/>
              <a:t>Asıl başlık stili için tıklatın</a:t>
            </a:r>
            <a:endParaRPr kumimoji="0" lang="en-US"/>
          </a:p>
        </p:txBody>
      </p:sp>
      <p:sp>
        <p:nvSpPr>
          <p:cNvPr id="3" name="2 Metin Yer Tutucusu"/>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a:t>Asıl metin stillerini düzenlemek için tıklatın</a:t>
            </a:r>
          </a:p>
        </p:txBody>
      </p:sp>
      <p:sp>
        <p:nvSpPr>
          <p:cNvPr id="4" name="3 Veri Yer Tutucusu"/>
          <p:cNvSpPr>
            <a:spLocks noGrp="1"/>
          </p:cNvSpPr>
          <p:nvPr>
            <p:ph type="dt" sz="half" idx="10"/>
          </p:nvPr>
        </p:nvSpPr>
        <p:spPr bwMode="auto">
          <a:xfrm rot="5400000">
            <a:off x="7763256" y="1170432"/>
            <a:ext cx="2286000" cy="381000"/>
          </a:xfrm>
        </p:spPr>
        <p:txBody>
          <a:bodyPr/>
          <a:lstStyle/>
          <a:p>
            <a:fld id="{D9F75050-0E15-4C5B-92B0-66D068882F1F}" type="datetimeFigureOut">
              <a:rPr lang="tr-TR" smtClean="0"/>
              <a:pPr/>
              <a:t>8.04.2022</a:t>
            </a:fld>
            <a:endParaRPr lang="tr-TR"/>
          </a:p>
        </p:txBody>
      </p:sp>
      <p:sp>
        <p:nvSpPr>
          <p:cNvPr id="5" name="4 Altbilgi Yer Tutucusu"/>
          <p:cNvSpPr>
            <a:spLocks noGrp="1"/>
          </p:cNvSpPr>
          <p:nvPr>
            <p:ph type="ftr" sz="quarter" idx="11"/>
          </p:nvPr>
        </p:nvSpPr>
        <p:spPr bwMode="auto">
          <a:xfrm rot="5400000">
            <a:off x="7077456" y="4178808"/>
            <a:ext cx="3657600" cy="384048"/>
          </a:xfrm>
        </p:spPr>
        <p:txBody>
          <a:bodyPr/>
          <a:lstStyle/>
          <a:p>
            <a:endParaRPr lang="tr-TR"/>
          </a:p>
        </p:txBody>
      </p:sp>
      <p:sp>
        <p:nvSpPr>
          <p:cNvPr id="9" name="8 Dikdörtgen"/>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Dikdörtgen"/>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Dikdörtgen"/>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Dikdörtgen"/>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12 Düz Bağlayıcı"/>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13 Düz Bağlayıcı"/>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14 Düz Bağlayıcı"/>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15 Düz Bağlayıcı"/>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16 Düz Bağlayıcı"/>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17 Dikdörtgen"/>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18 Oval"/>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19 Oval"/>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20 Oval"/>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21 Oval"/>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22 Oval"/>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25 Düz Bağlayıcı"/>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5 Slayt Numarası Yer Tutucusu"/>
          <p:cNvSpPr>
            <a:spLocks noGrp="1"/>
          </p:cNvSpPr>
          <p:nvPr>
            <p:ph type="sldNum" sz="quarter" idx="12"/>
          </p:nvPr>
        </p:nvSpPr>
        <p:spPr bwMode="auto">
          <a:xfrm>
            <a:off x="1340616" y="4928702"/>
            <a:ext cx="609600" cy="517524"/>
          </a:xfrm>
        </p:spPr>
        <p:txBody>
          <a:bodyPr/>
          <a:lstStyle/>
          <a:p>
            <a:fld id="{B1DEFA8C-F947-479F-BE07-76B6B3F80BF1}" type="slidenum">
              <a:rPr lang="tr-TR" smtClean="0"/>
              <a:pPr/>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a:t>Asıl başlık stili için tıklatın</a:t>
            </a:r>
            <a:endParaRPr kumimoji="0" lang="en-US"/>
          </a:p>
        </p:txBody>
      </p:sp>
      <p:sp>
        <p:nvSpPr>
          <p:cNvPr id="5" name="4 Veri Yer Tutucusu"/>
          <p:cNvSpPr>
            <a:spLocks noGrp="1"/>
          </p:cNvSpPr>
          <p:nvPr>
            <p:ph type="dt" sz="half" idx="10"/>
          </p:nvPr>
        </p:nvSpPr>
        <p:spPr/>
        <p:txBody>
          <a:bodyPr/>
          <a:lstStyle/>
          <a:p>
            <a:fld id="{D9F75050-0E15-4C5B-92B0-66D068882F1F}" type="datetimeFigureOut">
              <a:rPr lang="tr-TR" smtClean="0"/>
              <a:pPr/>
              <a:t>8.04.2022</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9" name="8 İçerik Yer Tutucusu"/>
          <p:cNvSpPr>
            <a:spLocks noGrp="1"/>
          </p:cNvSpPr>
          <p:nvPr>
            <p:ph sz="quarter" idx="1"/>
          </p:nvPr>
        </p:nvSpPr>
        <p:spPr>
          <a:xfrm>
            <a:off x="457200" y="1600200"/>
            <a:ext cx="3657600" cy="4572000"/>
          </a:xfrm>
        </p:spPr>
        <p:txBody>
          <a:bodyPr/>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11" name="10 İçerik Yer Tutucusu"/>
          <p:cNvSpPr>
            <a:spLocks noGrp="1"/>
          </p:cNvSpPr>
          <p:nvPr>
            <p:ph sz="quarter" idx="2"/>
          </p:nvPr>
        </p:nvSpPr>
        <p:spPr>
          <a:xfrm>
            <a:off x="4270248" y="1600200"/>
            <a:ext cx="3657600" cy="4572000"/>
          </a:xfrm>
        </p:spPr>
        <p:txBody>
          <a:bodyPr/>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7543800" cy="1143000"/>
          </a:xfrm>
        </p:spPr>
        <p:txBody>
          <a:bodyPr anchor="b"/>
          <a:lstStyle>
            <a:lvl1pPr>
              <a:defRPr/>
            </a:lvl1pPr>
          </a:lstStyle>
          <a:p>
            <a:r>
              <a:rPr kumimoji="0" lang="tr-TR"/>
              <a:t>Asıl başlık stili için tıklatın</a:t>
            </a:r>
            <a:endParaRPr kumimoji="0" lang="en-US"/>
          </a:p>
        </p:txBody>
      </p:sp>
      <p:sp>
        <p:nvSpPr>
          <p:cNvPr id="7" name="6 Veri Yer Tutucusu"/>
          <p:cNvSpPr>
            <a:spLocks noGrp="1"/>
          </p:cNvSpPr>
          <p:nvPr>
            <p:ph type="dt" sz="half" idx="10"/>
          </p:nvPr>
        </p:nvSpPr>
        <p:spPr/>
        <p:txBody>
          <a:bodyPr/>
          <a:lstStyle/>
          <a:p>
            <a:fld id="{D9F75050-0E15-4C5B-92B0-66D068882F1F}" type="datetimeFigureOut">
              <a:rPr lang="tr-TR" smtClean="0"/>
              <a:pPr/>
              <a:t>8.04.2022</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11" name="10 İçerik Yer Tutucusu"/>
          <p:cNvSpPr>
            <a:spLocks noGrp="1"/>
          </p:cNvSpPr>
          <p:nvPr>
            <p:ph sz="quarter" idx="2"/>
          </p:nvPr>
        </p:nvSpPr>
        <p:spPr>
          <a:xfrm>
            <a:off x="457200" y="2362200"/>
            <a:ext cx="3657600" cy="3886200"/>
          </a:xfrm>
        </p:spPr>
        <p:txBody>
          <a:bodyPr/>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13" name="12 İçerik Yer Tutucusu"/>
          <p:cNvSpPr>
            <a:spLocks noGrp="1"/>
          </p:cNvSpPr>
          <p:nvPr>
            <p:ph sz="quarter" idx="4"/>
          </p:nvPr>
        </p:nvSpPr>
        <p:spPr>
          <a:xfrm>
            <a:off x="4371975" y="2362200"/>
            <a:ext cx="3657600" cy="3886200"/>
          </a:xfrm>
        </p:spPr>
        <p:txBody>
          <a:bodyPr/>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12" name="11 Metin Yer Tutucusu"/>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tr-TR"/>
              <a:t>Asıl metin stillerini düzenlemek için tıklatın</a:t>
            </a:r>
          </a:p>
        </p:txBody>
      </p:sp>
      <p:sp>
        <p:nvSpPr>
          <p:cNvPr id="14" name="13 Metin Yer Tutucusu"/>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tr-TR"/>
              <a:t>Asıl metin stillerini düzenlemek için tıklatın</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a:t>Asıl başlık stili için tıklatın</a:t>
            </a:r>
            <a:endParaRPr kumimoji="0" lang="en-US"/>
          </a:p>
        </p:txBody>
      </p:sp>
      <p:sp>
        <p:nvSpPr>
          <p:cNvPr id="6" name="5 Veri Yer Tutucusu"/>
          <p:cNvSpPr>
            <a:spLocks noGrp="1"/>
          </p:cNvSpPr>
          <p:nvPr>
            <p:ph type="dt" sz="half" idx="10"/>
          </p:nvPr>
        </p:nvSpPr>
        <p:spPr/>
        <p:txBody>
          <a:bodyPr rtlCol="0"/>
          <a:lstStyle/>
          <a:p>
            <a:fld id="{D9F75050-0E15-4C5B-92B0-66D068882F1F}" type="datetimeFigureOut">
              <a:rPr lang="tr-TR" smtClean="0"/>
              <a:pPr/>
              <a:t>8.04.2022</a:t>
            </a:fld>
            <a:endParaRPr lang="tr-TR"/>
          </a:p>
        </p:txBody>
      </p:sp>
      <p:sp>
        <p:nvSpPr>
          <p:cNvPr id="7" name="6 Slayt Numarası Yer Tutucusu"/>
          <p:cNvSpPr>
            <a:spLocks noGrp="1"/>
          </p:cNvSpPr>
          <p:nvPr>
            <p:ph type="sldNum" sz="quarter" idx="11"/>
          </p:nvPr>
        </p:nvSpPr>
        <p:spPr/>
        <p:txBody>
          <a:bodyPr rtlCol="0"/>
          <a:lstStyle/>
          <a:p>
            <a:fld id="{B1DEFA8C-F947-479F-BE07-76B6B3F80BF1}" type="slidenum">
              <a:rPr lang="tr-TR" smtClean="0"/>
              <a:pPr/>
              <a:t>‹#›</a:t>
            </a:fld>
            <a:endParaRPr lang="tr-TR"/>
          </a:p>
        </p:txBody>
      </p:sp>
      <p:sp>
        <p:nvSpPr>
          <p:cNvPr id="8" name="7 Altbilgi Yer Tutucusu"/>
          <p:cNvSpPr>
            <a:spLocks noGrp="1"/>
          </p:cNvSpPr>
          <p:nvPr>
            <p:ph type="ftr" sz="quarter" idx="12"/>
          </p:nvPr>
        </p:nvSpPr>
        <p:spPr/>
        <p:txBody>
          <a:bodyPr rtlCol="0"/>
          <a:lstStyle/>
          <a:p>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9F75050-0E15-4C5B-92B0-66D068882F1F}" type="datetimeFigureOut">
              <a:rPr lang="tr-TR" smtClean="0"/>
              <a:pPr/>
              <a:t>8.04.2022</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bg>
      <p:bgRef idx="1001">
        <a:schemeClr val="bg1"/>
      </p:bgRef>
    </p:bg>
    <p:spTree>
      <p:nvGrpSpPr>
        <p:cNvPr id="1" name=""/>
        <p:cNvGrpSpPr/>
        <p:nvPr/>
      </p:nvGrpSpPr>
      <p:grpSpPr>
        <a:xfrm>
          <a:off x="0" y="0"/>
          <a:ext cx="0" cy="0"/>
          <a:chOff x="0" y="0"/>
          <a:chExt cx="0" cy="0"/>
        </a:xfrm>
      </p:grpSpPr>
      <p:sp>
        <p:nvSpPr>
          <p:cNvPr id="10" name="9 Düz Bağlayıcı"/>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1 Başlık"/>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tr-TR"/>
              <a:t>Asıl başlık stili için tıklatın</a:t>
            </a:r>
            <a:endParaRPr kumimoji="0" lang="en-US"/>
          </a:p>
        </p:txBody>
      </p:sp>
      <p:sp>
        <p:nvSpPr>
          <p:cNvPr id="3" name="2 Metin Yer Tutucusu"/>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tr-TR"/>
              <a:t>Asıl metin stillerini düzenlemek için tıklatın</a:t>
            </a:r>
          </a:p>
        </p:txBody>
      </p:sp>
      <p:sp>
        <p:nvSpPr>
          <p:cNvPr id="8" name="7 Düz Bağlayıcı"/>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8 Düz Bağlayıcı"/>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10 Düz Bağlayıcı"/>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11 Dikdörtgen"/>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12 Düz Bağlayıcı"/>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13 Oval"/>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17 İçerik Yer Tutucusu"/>
          <p:cNvSpPr>
            <a:spLocks noGrp="1"/>
          </p:cNvSpPr>
          <p:nvPr>
            <p:ph sz="quarter" idx="1"/>
          </p:nvPr>
        </p:nvSpPr>
        <p:spPr>
          <a:xfrm>
            <a:off x="304800" y="274320"/>
            <a:ext cx="5638800" cy="6327648"/>
          </a:xfrm>
        </p:spPr>
        <p:txBody>
          <a:bodyPr/>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21" name="20 Veri Yer Tutucusu"/>
          <p:cNvSpPr>
            <a:spLocks noGrp="1"/>
          </p:cNvSpPr>
          <p:nvPr>
            <p:ph type="dt" sz="half" idx="14"/>
          </p:nvPr>
        </p:nvSpPr>
        <p:spPr/>
        <p:txBody>
          <a:bodyPr rtlCol="0"/>
          <a:lstStyle/>
          <a:p>
            <a:fld id="{D9F75050-0E15-4C5B-92B0-66D068882F1F}" type="datetimeFigureOut">
              <a:rPr lang="tr-TR" smtClean="0"/>
              <a:pPr/>
              <a:t>8.04.2022</a:t>
            </a:fld>
            <a:endParaRPr lang="tr-TR"/>
          </a:p>
        </p:txBody>
      </p:sp>
      <p:sp>
        <p:nvSpPr>
          <p:cNvPr id="22" name="21 Slayt Numarası Yer Tutucusu"/>
          <p:cNvSpPr>
            <a:spLocks noGrp="1"/>
          </p:cNvSpPr>
          <p:nvPr>
            <p:ph type="sldNum" sz="quarter" idx="15"/>
          </p:nvPr>
        </p:nvSpPr>
        <p:spPr/>
        <p:txBody>
          <a:bodyPr rtlCol="0"/>
          <a:lstStyle/>
          <a:p>
            <a:fld id="{B1DEFA8C-F947-479F-BE07-76B6B3F80BF1}" type="slidenum">
              <a:rPr lang="tr-TR" smtClean="0"/>
              <a:pPr/>
              <a:t>‹#›</a:t>
            </a:fld>
            <a:endParaRPr lang="tr-TR"/>
          </a:p>
        </p:txBody>
      </p:sp>
      <p:sp>
        <p:nvSpPr>
          <p:cNvPr id="23" name="22 Altbilgi Yer Tutucusu"/>
          <p:cNvSpPr>
            <a:spLocks noGrp="1"/>
          </p:cNvSpPr>
          <p:nvPr>
            <p:ph type="ftr" sz="quarter" idx="16"/>
          </p:nvPr>
        </p:nvSpPr>
        <p:spPr/>
        <p:txBody>
          <a:bodyPr rtlCol="0"/>
          <a:lstStyle/>
          <a:p>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9" name="8 Düz Bağlayıcı"/>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12 Oval"/>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1 Başlık"/>
          <p:cNvSpPr>
            <a:spLocks noGrp="1"/>
          </p:cNvSpPr>
          <p:nvPr>
            <p:ph type="title"/>
          </p:nvPr>
        </p:nvSpPr>
        <p:spPr>
          <a:xfrm rot="5400000">
            <a:off x="3350133" y="3200400"/>
            <a:ext cx="6309360" cy="457200"/>
          </a:xfrm>
        </p:spPr>
        <p:txBody>
          <a:bodyPr anchor="b"/>
          <a:lstStyle>
            <a:lvl1pPr algn="l">
              <a:buNone/>
              <a:defRPr sz="2000" b="1"/>
            </a:lvl1pPr>
          </a:lstStyle>
          <a:p>
            <a:r>
              <a:rPr kumimoji="0" lang="tr-TR"/>
              <a:t>Asıl başlık stili için tıklatın</a:t>
            </a:r>
            <a:endParaRPr kumimoji="0" lang="en-US"/>
          </a:p>
        </p:txBody>
      </p:sp>
      <p:sp>
        <p:nvSpPr>
          <p:cNvPr id="3" name="2 Resim Yer Tutucusu"/>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tr-TR"/>
              <a:t>Resim eklemek için simgeyi tıklatın</a:t>
            </a:r>
            <a:endParaRPr kumimoji="0" lang="en-US" dirty="0"/>
          </a:p>
        </p:txBody>
      </p:sp>
      <p:sp>
        <p:nvSpPr>
          <p:cNvPr id="4" name="3 Metin Yer Tutucusu"/>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tr-TR"/>
              <a:t>Asıl metin stillerini düzenlemek için tıklatın</a:t>
            </a:r>
          </a:p>
        </p:txBody>
      </p:sp>
      <p:sp>
        <p:nvSpPr>
          <p:cNvPr id="10" name="9 Düz Bağlayıcı"/>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10 Dikdörtgen"/>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Düz Bağlayıcı"/>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18 Düz Bağlayıcı"/>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19 Düz Bağlayıcı"/>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16 Veri Yer Tutucusu"/>
          <p:cNvSpPr>
            <a:spLocks noGrp="1"/>
          </p:cNvSpPr>
          <p:nvPr>
            <p:ph type="dt" sz="half" idx="10"/>
          </p:nvPr>
        </p:nvSpPr>
        <p:spPr/>
        <p:txBody>
          <a:bodyPr rtlCol="0"/>
          <a:lstStyle/>
          <a:p>
            <a:fld id="{D9F75050-0E15-4C5B-92B0-66D068882F1F}" type="datetimeFigureOut">
              <a:rPr lang="tr-TR" smtClean="0"/>
              <a:pPr/>
              <a:t>8.04.2022</a:t>
            </a:fld>
            <a:endParaRPr lang="tr-TR"/>
          </a:p>
        </p:txBody>
      </p:sp>
      <p:sp>
        <p:nvSpPr>
          <p:cNvPr id="18" name="17 Slayt Numarası Yer Tutucusu"/>
          <p:cNvSpPr>
            <a:spLocks noGrp="1"/>
          </p:cNvSpPr>
          <p:nvPr>
            <p:ph type="sldNum" sz="quarter" idx="11"/>
          </p:nvPr>
        </p:nvSpPr>
        <p:spPr/>
        <p:txBody>
          <a:bodyPr rtlCol="0"/>
          <a:lstStyle/>
          <a:p>
            <a:fld id="{B1DEFA8C-F947-479F-BE07-76B6B3F80BF1}" type="slidenum">
              <a:rPr lang="tr-TR" smtClean="0"/>
              <a:pPr/>
              <a:t>‹#›</a:t>
            </a:fld>
            <a:endParaRPr lang="tr-TR"/>
          </a:p>
        </p:txBody>
      </p:sp>
      <p:sp>
        <p:nvSpPr>
          <p:cNvPr id="21" name="20 Altbilgi Yer Tutucusu"/>
          <p:cNvSpPr>
            <a:spLocks noGrp="1"/>
          </p:cNvSpPr>
          <p:nvPr>
            <p:ph type="ftr" sz="quarter" idx="12"/>
          </p:nvPr>
        </p:nvSpPr>
        <p:spPr/>
        <p:txBody>
          <a:bodyPr rtlCol="0"/>
          <a:lstStyle/>
          <a:p>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15 Düz Bağlayıcı"/>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21 Başlık Yer Tutucusu"/>
          <p:cNvSpPr>
            <a:spLocks noGrp="1"/>
          </p:cNvSpPr>
          <p:nvPr>
            <p:ph type="title"/>
          </p:nvPr>
        </p:nvSpPr>
        <p:spPr>
          <a:xfrm>
            <a:off x="457200" y="274638"/>
            <a:ext cx="7467600" cy="1143000"/>
          </a:xfrm>
          <a:prstGeom prst="rect">
            <a:avLst/>
          </a:prstGeom>
        </p:spPr>
        <p:txBody>
          <a:bodyPr vert="horz" anchor="b">
            <a:normAutofit/>
          </a:bodyPr>
          <a:lstStyle/>
          <a:p>
            <a:r>
              <a:rPr kumimoji="0" lang="tr-TR"/>
              <a:t>Asıl başlık stili için tıklatın</a:t>
            </a:r>
            <a:endParaRPr kumimoji="0" lang="en-US"/>
          </a:p>
        </p:txBody>
      </p:sp>
      <p:sp>
        <p:nvSpPr>
          <p:cNvPr id="13" name="12 Metin Yer Tutucusu"/>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tr-TR"/>
              <a:t>Asıl metin stillerini düzenlemek için tıklatın</a:t>
            </a:r>
          </a:p>
          <a:p>
            <a:pPr lvl="1" eaLnBrk="1" latinLnBrk="0" hangingPunct="1"/>
            <a:r>
              <a:rPr kumimoji="0" lang="tr-TR"/>
              <a:t>İkinci düzey</a:t>
            </a:r>
          </a:p>
          <a:p>
            <a:pPr lvl="2" eaLnBrk="1" latinLnBrk="0" hangingPunct="1"/>
            <a:r>
              <a:rPr kumimoji="0" lang="tr-TR"/>
              <a:t>Üçüncü düzey</a:t>
            </a:r>
          </a:p>
          <a:p>
            <a:pPr lvl="3" eaLnBrk="1" latinLnBrk="0" hangingPunct="1"/>
            <a:r>
              <a:rPr kumimoji="0" lang="tr-TR"/>
              <a:t>Dördüncü düzey</a:t>
            </a:r>
          </a:p>
          <a:p>
            <a:pPr lvl="4" eaLnBrk="1" latinLnBrk="0" hangingPunct="1"/>
            <a:r>
              <a:rPr kumimoji="0" lang="tr-TR"/>
              <a:t>Beşinci düzey</a:t>
            </a:r>
            <a:endParaRPr kumimoji="0" lang="en-US"/>
          </a:p>
        </p:txBody>
      </p:sp>
      <p:sp>
        <p:nvSpPr>
          <p:cNvPr id="14" name="13 Veri Yer Tutucusu"/>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D9F75050-0E15-4C5B-92B0-66D068882F1F}" type="datetimeFigureOut">
              <a:rPr lang="tr-TR" smtClean="0"/>
              <a:pPr/>
              <a:t>8.04.2022</a:t>
            </a:fld>
            <a:endParaRPr lang="tr-TR"/>
          </a:p>
        </p:txBody>
      </p:sp>
      <p:sp>
        <p:nvSpPr>
          <p:cNvPr id="3" name="2 Altbilgi Yer Tutucusu"/>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tr-TR"/>
          </a:p>
        </p:txBody>
      </p:sp>
      <p:sp>
        <p:nvSpPr>
          <p:cNvPr id="7" name="6 Düz Bağlayıcı"/>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8 Düz Bağlayıcı"/>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9 Dikdörtgen"/>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Düz Bağlayıcı"/>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11 Oval"/>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22 Slayt Numarası Yer Tutucusu"/>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B1DEFA8C-F947-479F-BE07-76B6B3F80BF1}"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Başlık"/>
          <p:cNvSpPr>
            <a:spLocks noGrp="1"/>
          </p:cNvSpPr>
          <p:nvPr>
            <p:ph type="title"/>
          </p:nvPr>
        </p:nvSpPr>
        <p:spPr/>
        <p:txBody>
          <a:bodyPr/>
          <a:lstStyle/>
          <a:p>
            <a:r>
              <a:rPr lang="tr-TR" dirty="0"/>
              <a:t>SPORDA SPONSORLUK</a:t>
            </a:r>
          </a:p>
        </p:txBody>
      </p:sp>
      <p:sp>
        <p:nvSpPr>
          <p:cNvPr id="5" name="4 İçerik Yer Tutucusu"/>
          <p:cNvSpPr>
            <a:spLocks noGrp="1"/>
          </p:cNvSpPr>
          <p:nvPr>
            <p:ph sz="quarter" idx="1"/>
          </p:nvPr>
        </p:nvSpPr>
        <p:spPr/>
        <p:txBody>
          <a:bodyPr>
            <a:normAutofit/>
          </a:bodyPr>
          <a:lstStyle/>
          <a:p>
            <a:pPr algn="just"/>
            <a:r>
              <a:rPr lang="tr-TR" dirty="0"/>
              <a:t>Sponsor, bir bireyi organizasyonu, olayı ya da faaliyeti desteklemek için aynî ya da nakdî yardım yapan kişi ya da kurumdur. Sponsor olan ve sponsor olunan taraflar arasındaki ilişki, karşılıklı kabul edilmiş ticari faydaları sağlayan bir ilişkidir (1).</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a:t>KAYNAKLAR</a:t>
            </a:r>
          </a:p>
        </p:txBody>
      </p:sp>
      <p:sp>
        <p:nvSpPr>
          <p:cNvPr id="3" name="2 İçerik Yer Tutucusu"/>
          <p:cNvSpPr>
            <a:spLocks noGrp="1"/>
          </p:cNvSpPr>
          <p:nvPr>
            <p:ph sz="quarter" idx="1"/>
          </p:nvPr>
        </p:nvSpPr>
        <p:spPr/>
        <p:txBody>
          <a:bodyPr>
            <a:normAutofit fontScale="55000" lnSpcReduction="20000"/>
          </a:bodyPr>
          <a:lstStyle/>
          <a:p>
            <a:r>
              <a:rPr lang="tr-TR" dirty="0"/>
              <a:t>1. </a:t>
            </a:r>
            <a:r>
              <a:rPr lang="tr-TR" dirty="0" err="1"/>
              <a:t>Argan</a:t>
            </a:r>
            <a:r>
              <a:rPr lang="tr-TR" dirty="0"/>
              <a:t>, M., Spor sponsorluğu Yönetimi. Detay yayıncılık. Ankara, 2004.</a:t>
            </a:r>
          </a:p>
          <a:p>
            <a:r>
              <a:rPr lang="tr-TR" dirty="0"/>
              <a:t> 2. Anonim., Büyük </a:t>
            </a:r>
            <a:r>
              <a:rPr lang="tr-TR" dirty="0" err="1"/>
              <a:t>Larousse</a:t>
            </a:r>
            <a:r>
              <a:rPr lang="tr-TR" dirty="0"/>
              <a:t> Sözlük ve Ansiklopedisi, Cilt: 21. Milliyet Gazetecilik, 1997. </a:t>
            </a:r>
          </a:p>
          <a:p>
            <a:r>
              <a:rPr lang="tr-TR" dirty="0"/>
              <a:t>3. Anonim., Resimli </a:t>
            </a:r>
            <a:r>
              <a:rPr lang="tr-TR" dirty="0" err="1"/>
              <a:t>Redhouse</a:t>
            </a:r>
            <a:r>
              <a:rPr lang="tr-TR" dirty="0"/>
              <a:t>, İngilizce-Türkçe Sözlük. Milliyet Yayınları, 1991.</a:t>
            </a:r>
          </a:p>
          <a:p>
            <a:r>
              <a:rPr lang="tr-TR" dirty="0"/>
              <a:t> 4. </a:t>
            </a:r>
            <a:r>
              <a:rPr lang="tr-TR" dirty="0" err="1"/>
              <a:t>Beech</a:t>
            </a:r>
            <a:r>
              <a:rPr lang="tr-TR" dirty="0"/>
              <a:t>, J., </a:t>
            </a:r>
            <a:r>
              <a:rPr lang="tr-TR" dirty="0" err="1"/>
              <a:t>Chadwick</a:t>
            </a:r>
            <a:r>
              <a:rPr lang="tr-TR" dirty="0"/>
              <a:t>, S., </a:t>
            </a:r>
            <a:r>
              <a:rPr lang="tr-TR" dirty="0" err="1"/>
              <a:t>The</a:t>
            </a:r>
            <a:r>
              <a:rPr lang="tr-TR" dirty="0"/>
              <a:t> </a:t>
            </a:r>
            <a:r>
              <a:rPr lang="tr-TR" dirty="0" err="1"/>
              <a:t>Busines</a:t>
            </a:r>
            <a:r>
              <a:rPr lang="tr-TR" dirty="0"/>
              <a:t> Of </a:t>
            </a:r>
            <a:r>
              <a:rPr lang="tr-TR" dirty="0" err="1"/>
              <a:t>Sport</a:t>
            </a:r>
            <a:r>
              <a:rPr lang="tr-TR" dirty="0"/>
              <a:t> </a:t>
            </a:r>
            <a:r>
              <a:rPr lang="tr-TR" dirty="0" err="1"/>
              <a:t>Managament</a:t>
            </a:r>
            <a:r>
              <a:rPr lang="tr-TR" dirty="0"/>
              <a:t>. </a:t>
            </a:r>
            <a:r>
              <a:rPr lang="tr-TR" dirty="0" err="1"/>
              <a:t>Person</a:t>
            </a:r>
            <a:r>
              <a:rPr lang="tr-TR" dirty="0"/>
              <a:t> </a:t>
            </a:r>
            <a:r>
              <a:rPr lang="tr-TR" dirty="0" err="1"/>
              <a:t>Education</a:t>
            </a:r>
            <a:r>
              <a:rPr lang="tr-TR" dirty="0"/>
              <a:t> </a:t>
            </a:r>
            <a:r>
              <a:rPr lang="tr-TR" dirty="0" err="1"/>
              <a:t>Limited</a:t>
            </a:r>
            <a:r>
              <a:rPr lang="tr-TR" dirty="0"/>
              <a:t>, </a:t>
            </a:r>
            <a:r>
              <a:rPr lang="tr-TR" dirty="0" err="1"/>
              <a:t>England</a:t>
            </a:r>
            <a:r>
              <a:rPr lang="tr-TR" dirty="0"/>
              <a:t>, 2004.</a:t>
            </a:r>
          </a:p>
          <a:p>
            <a:r>
              <a:rPr lang="tr-TR" dirty="0"/>
              <a:t> 5. </a:t>
            </a:r>
            <a:r>
              <a:rPr lang="tr-TR" dirty="0" err="1"/>
              <a:t>Yaral</a:t>
            </a:r>
            <a:r>
              <a:rPr lang="tr-TR" dirty="0"/>
              <a:t>, Ç., Z., İşletmelerde Sponsorluk Çalışmaları İçinde Sporun Yeri, Marmara Üniversitesi Sosyal Bilimler Enstitüsü Yüksek Lisans Tezi, İstanbul, 1998</a:t>
            </a:r>
          </a:p>
          <a:p>
            <a:r>
              <a:rPr lang="tr-TR" dirty="0"/>
              <a:t>. 6. </a:t>
            </a:r>
            <a:r>
              <a:rPr lang="tr-TR" dirty="0" err="1"/>
              <a:t>Okay</a:t>
            </a:r>
            <a:r>
              <a:rPr lang="tr-TR" dirty="0"/>
              <a:t>, A., Halkla İlişkiler Aracı Olarak Sponsorluk, Epsilon Yayıncılık, İstanbul, 1998. </a:t>
            </a:r>
          </a:p>
          <a:p>
            <a:r>
              <a:rPr lang="tr-TR" dirty="0"/>
              <a:t>7. Balcı, V., Spor Pazarlaması Kavramlar Yöntemler Örnekler, Bağırgan Yayınevi, Ankara, 2005.</a:t>
            </a:r>
          </a:p>
          <a:p>
            <a:r>
              <a:rPr lang="tr-TR" dirty="0"/>
              <a:t> 8. </a:t>
            </a:r>
            <a:r>
              <a:rPr lang="tr-TR" dirty="0" err="1"/>
              <a:t>Parks</a:t>
            </a:r>
            <a:r>
              <a:rPr lang="tr-TR" dirty="0"/>
              <a:t>, J., B., B., </a:t>
            </a:r>
            <a:r>
              <a:rPr lang="tr-TR" dirty="0" err="1"/>
              <a:t>Zanger</a:t>
            </a:r>
            <a:r>
              <a:rPr lang="tr-TR" dirty="0"/>
              <a:t>, R., K., </a:t>
            </a:r>
            <a:r>
              <a:rPr lang="tr-TR" dirty="0" err="1"/>
              <a:t>Quarterman</a:t>
            </a:r>
            <a:r>
              <a:rPr lang="tr-TR" dirty="0"/>
              <a:t>, J., </a:t>
            </a:r>
            <a:r>
              <a:rPr lang="tr-TR" dirty="0" err="1"/>
              <a:t>Contemporary</a:t>
            </a:r>
            <a:r>
              <a:rPr lang="tr-TR" dirty="0"/>
              <a:t> </a:t>
            </a:r>
            <a:r>
              <a:rPr lang="tr-TR" dirty="0" err="1"/>
              <a:t>Sport</a:t>
            </a:r>
            <a:r>
              <a:rPr lang="tr-TR" dirty="0"/>
              <a:t> </a:t>
            </a:r>
            <a:r>
              <a:rPr lang="tr-TR" dirty="0" err="1"/>
              <a:t>Managament</a:t>
            </a:r>
            <a:r>
              <a:rPr lang="tr-TR" dirty="0"/>
              <a:t>, </a:t>
            </a:r>
            <a:r>
              <a:rPr lang="tr-TR" dirty="0" err="1"/>
              <a:t>Human</a:t>
            </a:r>
            <a:r>
              <a:rPr lang="tr-TR" dirty="0"/>
              <a:t> </a:t>
            </a:r>
            <a:r>
              <a:rPr lang="tr-TR" dirty="0" err="1"/>
              <a:t>Kinetics</a:t>
            </a:r>
            <a:r>
              <a:rPr lang="tr-TR" dirty="0"/>
              <a:t>, USA, 1998. </a:t>
            </a:r>
          </a:p>
          <a:p>
            <a:r>
              <a:rPr lang="tr-TR" dirty="0"/>
              <a:t>9. </a:t>
            </a:r>
            <a:r>
              <a:rPr lang="tr-TR" dirty="0" err="1"/>
              <a:t>Argan</a:t>
            </a:r>
            <a:r>
              <a:rPr lang="tr-TR" dirty="0"/>
              <a:t>, M., Katırcı, H., Spor Pazarlaması, Nobel Yayın Dağıtım. Ankara, 2002.</a:t>
            </a:r>
          </a:p>
          <a:p>
            <a:r>
              <a:rPr lang="tr-TR" dirty="0"/>
              <a:t> 10. Anonim., Özerk Olan Futbol Federasyonun Yıllık Geliri, Cumhuriyet Gazetesi, 23 Haziran 2006.  11. Ekenci,G.,</a:t>
            </a:r>
            <a:r>
              <a:rPr lang="tr-TR" dirty="0" err="1"/>
              <a:t>İmamaoğlu</a:t>
            </a:r>
            <a:r>
              <a:rPr lang="tr-TR" dirty="0"/>
              <a:t>, A., F., Spor İşletmeciliği. Nobel Yayınevi, Ankara, 2002.</a:t>
            </a:r>
          </a:p>
          <a:p>
            <a:r>
              <a:rPr lang="tr-TR" dirty="0"/>
              <a:t> 12. </a:t>
            </a:r>
            <a:r>
              <a:rPr lang="tr-TR" dirty="0" err="1"/>
              <a:t>Erturan</a:t>
            </a:r>
            <a:r>
              <a:rPr lang="tr-TR" dirty="0"/>
              <a:t>, E. E., </a:t>
            </a:r>
            <a:r>
              <a:rPr lang="tr-TR" dirty="0" err="1"/>
              <a:t>Yenel</a:t>
            </a:r>
            <a:r>
              <a:rPr lang="tr-TR" dirty="0"/>
              <a:t> F., “Federasyon Başkanlarının Spor Federasyonlarının Özerkliğine İlişkin Görüşlerinin Değerlendirilmesi”. Gazi Beden Eğitimi ve Spor Bilimleri Dergisi. IX (2004), 1: 71-87, 2004.</a:t>
            </a:r>
          </a:p>
          <a:p>
            <a:r>
              <a:rPr lang="tr-TR" dirty="0"/>
              <a:t> 13. 3289 sayılı Gençlik ve Spor Hizmetleri Kanunu</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sz="quarter" idx="1"/>
          </p:nvPr>
        </p:nvSpPr>
        <p:spPr/>
        <p:txBody>
          <a:bodyPr>
            <a:normAutofit/>
          </a:bodyPr>
          <a:lstStyle/>
          <a:p>
            <a:pPr algn="just"/>
            <a:r>
              <a:rPr lang="tr-TR" dirty="0"/>
              <a:t>Sponsor, bir gösterinin, sportif kültürel bir yarışmanın giderlerinin bir bölümünü, adının o gösteri ya da yarışma sırasında anılması karşılığında kabul eden özel ya da kamu kişi ya da kuruluş olarak tanımlanmaktadır (2).</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sz="quarter" idx="1"/>
          </p:nvPr>
        </p:nvSpPr>
        <p:spPr/>
        <p:txBody>
          <a:bodyPr>
            <a:normAutofit/>
          </a:bodyPr>
          <a:lstStyle/>
          <a:p>
            <a:pPr algn="just"/>
            <a:r>
              <a:rPr lang="tr-TR" dirty="0"/>
              <a:t> Sponsor sözcüğü </a:t>
            </a:r>
            <a:r>
              <a:rPr lang="tr-TR" dirty="0" err="1"/>
              <a:t>İngilizce’de</a:t>
            </a:r>
            <a:r>
              <a:rPr lang="tr-TR" dirty="0"/>
              <a:t>, kefil olmak, desteklemek, himaye etmek anlamına gelmektedir (3). İngiltere Spor Konseyi sponsorluğu; destekleyiciye tanıtım için öncelik veya ayrıcalık sağlayan ödemeler olarak tanımlamıştır (4). “Sponsorluğun psikolojik ve ekonomik hedefleri vardır. Ancak psikolojik hedefler genellikle ön plandadır” (5).</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sz="quarter" idx="1"/>
          </p:nvPr>
        </p:nvSpPr>
        <p:spPr/>
        <p:txBody>
          <a:bodyPr>
            <a:normAutofit/>
          </a:bodyPr>
          <a:lstStyle/>
          <a:p>
            <a:pPr algn="just"/>
            <a:r>
              <a:rPr lang="tr-TR" dirty="0"/>
              <a:t>Günümüzde yeterli ekonomik destek sağlanmadığı takdirde, herhangi bir spor organizasyonunun düzenlenmesi zor olmaya başlamıştır. Ürünlerini büyük kitlelere kısa zamanda tanıtmak isteyen kuruluşlar, büyük kitlelere hitap edebilmesi nedeniyle spor sponsorluğunu tercih etmektedirler. </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sz="quarter" idx="1"/>
          </p:nvPr>
        </p:nvSpPr>
        <p:spPr/>
        <p:txBody>
          <a:bodyPr>
            <a:normAutofit/>
          </a:bodyPr>
          <a:lstStyle/>
          <a:p>
            <a:pPr algn="just"/>
            <a:r>
              <a:rPr lang="tr-TR" dirty="0"/>
              <a:t>Spor organizasyonlarının ekonomik destek ihtiyacı ile şirketlerin pazarlama ve reklam ihtiyacı spor sponsorluğuna olan talebi artırmıştır (6). “Sponsorluk pazarı gittikçe büyümektedir. Şirket evlilikleri arttıkça, şirketler kendilerine reklâmlarını yapabilecekleri alanlar aramaktadır” (7). Spor sponsorluğu, şirketin imajını olumlu etkilediği, markanın güvenirliğini artırdığı ve tüketicinin yaşamında olumlu bir izlenim yarattığı için yararlı bir yatırımdır (8).</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sz="quarter" idx="1"/>
          </p:nvPr>
        </p:nvSpPr>
        <p:spPr/>
        <p:txBody>
          <a:bodyPr>
            <a:normAutofit/>
          </a:bodyPr>
          <a:lstStyle/>
          <a:p>
            <a:pPr algn="just"/>
            <a:r>
              <a:rPr lang="tr-TR" dirty="0"/>
              <a:t>Spor sponsorluğu, bireysel sporcu sponsorluğu, spor takımları sponsorluğu ve spor organizasyonları sponsorluğu olmak üzere üç şekilde yapılabilmektedir. Sponsorluk olmadan büyük organizasyonların gerçekleşmesi mümkün görünmemektedir. Olimpiyat oyunlarının %100'ü, motor sporu yarışmalarının %100'ü, golf turnuvalarının %90'ı, tenis ve binicilik turnuvalarının %50'si, futbol turnuvalarının %20'sinin sponsorlar olmadan gerçekleştirilemeyeceği tahmin edilmektedir (6). </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sz="quarter" idx="1"/>
          </p:nvPr>
        </p:nvSpPr>
        <p:spPr/>
        <p:txBody>
          <a:bodyPr>
            <a:normAutofit/>
          </a:bodyPr>
          <a:lstStyle/>
          <a:p>
            <a:r>
              <a:rPr lang="tr-TR" dirty="0"/>
              <a:t>Sponsorluk faaliyeti sonunda çeşitli yararlar ortaya çıkar. Sponsor olan işletmenin satışları artar, kimlik yaratır ve diğer işletmelerle olan ilişkileri artar. Sponsorluk sayesinde otomobil yarışları, tenis, binicilik ve olimpiyat oyunları gibi sporlar, milyonlarca kişiye ulaşır ve halka açık bir duruma gelir (9). Sponsorluk sporcuyu teşvik eder, motivasyonunu artırarak başarıya ulaşmasına katkıda bulunur, aynı zamanda iyi bir gelir elde etmesini sağlar.</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sz="quarter" idx="1"/>
          </p:nvPr>
        </p:nvSpPr>
        <p:spPr/>
        <p:txBody>
          <a:bodyPr>
            <a:normAutofit fontScale="85000" lnSpcReduction="10000"/>
          </a:bodyPr>
          <a:lstStyle/>
          <a:p>
            <a:pPr algn="just"/>
            <a:r>
              <a:rPr lang="tr-TR" dirty="0"/>
              <a:t>3289 Sayılı Gençlik ve Spor Hizmetleri Kanununa göre sponsorluk  yapılacak alanlar şu şekilde belirtilmiştir(13).</a:t>
            </a:r>
          </a:p>
          <a:p>
            <a:pPr algn="just"/>
            <a:r>
              <a:rPr lang="nn-NO" b="1" dirty="0"/>
              <a:t>Ek Madde 3</a:t>
            </a:r>
            <a:r>
              <a:rPr lang="tr-TR" b="1" dirty="0"/>
              <a:t>-</a:t>
            </a:r>
            <a:r>
              <a:rPr lang="nn-NO" b="1" dirty="0"/>
              <a:t> </a:t>
            </a:r>
            <a:endParaRPr lang="tr-TR" b="1" dirty="0"/>
          </a:p>
          <a:p>
            <a:pPr algn="just"/>
            <a:r>
              <a:rPr lang="tr-TR" dirty="0"/>
              <a:t>Ulusal veya uluslararası gençlik ve spor hizmet ve faaliyetlerini desteklemek amacıyla gerçek ve tüzel kişiler;</a:t>
            </a:r>
          </a:p>
          <a:p>
            <a:pPr algn="just"/>
            <a:r>
              <a:rPr lang="tr-TR" dirty="0"/>
              <a:t> a) Gençlik ve Spor Bakanlığının yıllık faaliyet programında yer alan ulusal ve uluslararası gençlik ve spor organizasyonları,</a:t>
            </a:r>
          </a:p>
          <a:p>
            <a:pPr algn="just"/>
            <a:r>
              <a:rPr lang="tr-TR" dirty="0"/>
              <a:t> b) Sporcuların transfer bedelleri hariç olmak üzere spor kulüpleri ile federasyonların yıllık programlarında bulunan sporun yaygınlaştırılması ve sporcuların desteklenmesine yönelik resmî sportif faaliyetleri, </a:t>
            </a:r>
          </a:p>
          <a:p>
            <a:pPr algn="just"/>
            <a:r>
              <a:rPr lang="tr-TR" dirty="0"/>
              <a:t>c) Kamu kurum ve kuruluşları ve yerel yönetimler ile spor kulüplerine ait spor tesisleri ile gençlik merkezleri ve benzeri tesislerden Gençlik ve Spor Bakanlığınca uygun görülenlerin yapımı, bakımı ve onarımı,</a:t>
            </a:r>
          </a:p>
          <a:p>
            <a:pPr algn="just"/>
            <a:endParaRPr lang="tr-T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a:extLst>
              <a:ext uri="{FF2B5EF4-FFF2-40B4-BE49-F238E27FC236}">
                <a16:creationId xmlns:a16="http://schemas.microsoft.com/office/drawing/2014/main" id="{9EA9CE91-7A63-45B4-BD6B-273889E8BDB1}"/>
              </a:ext>
            </a:extLst>
          </p:cNvPr>
          <p:cNvSpPr/>
          <p:nvPr/>
        </p:nvSpPr>
        <p:spPr>
          <a:xfrm>
            <a:off x="467544" y="1196752"/>
            <a:ext cx="7704856" cy="3693319"/>
          </a:xfrm>
          <a:prstGeom prst="rect">
            <a:avLst/>
          </a:prstGeom>
        </p:spPr>
        <p:txBody>
          <a:bodyPr wrap="square">
            <a:spAutoFit/>
          </a:bodyPr>
          <a:lstStyle/>
          <a:p>
            <a:endParaRPr lang="tr-TR" dirty="0"/>
          </a:p>
          <a:p>
            <a:pPr algn="just"/>
            <a:r>
              <a:rPr lang="tr-TR" dirty="0"/>
              <a:t>d) Federasyonların ve spor kulüplerinin sportif hizmet ve faaliyetlerinin yürütülebilmesi için gerekli olan spor organizasyonları ile sportif araç, gereç ve malzemelerin temini,</a:t>
            </a:r>
          </a:p>
          <a:p>
            <a:pPr algn="just"/>
            <a:r>
              <a:rPr lang="tr-TR" dirty="0"/>
              <a:t> e) Ferdî lisanslı sporcuların, Gençlik ve Spor Bakanlığı veya federasyonlarca ferdî olarak katılmalarına izin verilen ulusal veya uluslararası organizasyonları, </a:t>
            </a:r>
          </a:p>
          <a:p>
            <a:pPr algn="just"/>
            <a:r>
              <a:rPr lang="tr-TR" dirty="0"/>
              <a:t> f) Türkiye Milli Olimpiyat Komitesi ile </a:t>
            </a:r>
            <a:r>
              <a:rPr lang="tr-TR" dirty="0" err="1"/>
              <a:t>Paralimpik</a:t>
            </a:r>
            <a:r>
              <a:rPr lang="tr-TR" dirty="0"/>
              <a:t> Komitesinin sportif faaliyetlerine ilişkin hizmetleri,</a:t>
            </a:r>
          </a:p>
          <a:p>
            <a:pPr algn="just"/>
            <a:r>
              <a:rPr lang="tr-TR" dirty="0"/>
              <a:t> g) Kamu kurum ve kuruluşları ve mahalli idareler ile sivil toplum kuruluşlarının gençlik ve spor hizmet ve faaliyetleri için gerekli olan organizasyonların yürütülmesi ile araç, gereç ve malzemelerin temini, Kapsamında sponsorluk yapabilirler. </a:t>
            </a:r>
          </a:p>
        </p:txBody>
      </p:sp>
    </p:spTree>
    <p:extLst>
      <p:ext uri="{BB962C8B-B14F-4D97-AF65-F5344CB8AC3E}">
        <p14:creationId xmlns:p14="http://schemas.microsoft.com/office/powerpoint/2010/main" val="167735921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umba">
  <a:themeElements>
    <a:clrScheme name="Cumba">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Cumba">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umba">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34</TotalTime>
  <Words>872</Words>
  <Application>Microsoft Office PowerPoint</Application>
  <PresentationFormat>Ekran Gösterisi (4:3)</PresentationFormat>
  <Paragraphs>32</Paragraphs>
  <Slides>10</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10</vt:i4>
      </vt:variant>
    </vt:vector>
  </HeadingPairs>
  <TitlesOfParts>
    <vt:vector size="14" baseType="lpstr">
      <vt:lpstr>Century Schoolbook</vt:lpstr>
      <vt:lpstr>Wingdings</vt:lpstr>
      <vt:lpstr>Wingdings 2</vt:lpstr>
      <vt:lpstr>Cumba</vt:lpstr>
      <vt:lpstr>SPORDA SPONSORLUK</vt:lpstr>
      <vt:lpstr>PowerPoint Sunusu</vt:lpstr>
      <vt:lpstr>PowerPoint Sunusu</vt:lpstr>
      <vt:lpstr>PowerPoint Sunusu</vt:lpstr>
      <vt:lpstr>PowerPoint Sunusu</vt:lpstr>
      <vt:lpstr>PowerPoint Sunusu</vt:lpstr>
      <vt:lpstr>PowerPoint Sunusu</vt:lpstr>
      <vt:lpstr>PowerPoint Sunusu</vt:lpstr>
      <vt:lpstr>PowerPoint Sunusu</vt:lpstr>
      <vt:lpstr>KAYNAKLAR</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Slayt 1</dc:title>
  <dc:creator>hp</dc:creator>
  <cp:lastModifiedBy>oğuz özbek</cp:lastModifiedBy>
  <cp:revision>7</cp:revision>
  <dcterms:created xsi:type="dcterms:W3CDTF">2019-03-23T19:45:09Z</dcterms:created>
  <dcterms:modified xsi:type="dcterms:W3CDTF">2022-04-08T10:39:29Z</dcterms:modified>
</cp:coreProperties>
</file>