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81"/>
  </p:notesMasterIdLst>
  <p:sldIdLst>
    <p:sldId id="256" r:id="rId2"/>
    <p:sldId id="261" r:id="rId3"/>
    <p:sldId id="333" r:id="rId4"/>
    <p:sldId id="263" r:id="rId5"/>
    <p:sldId id="265" r:id="rId6"/>
    <p:sldId id="264" r:id="rId7"/>
    <p:sldId id="262" r:id="rId8"/>
    <p:sldId id="266" r:id="rId9"/>
    <p:sldId id="257" r:id="rId10"/>
    <p:sldId id="258" r:id="rId11"/>
    <p:sldId id="259" r:id="rId12"/>
    <p:sldId id="260"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7" r:id="rId32"/>
    <p:sldId id="288" r:id="rId33"/>
    <p:sldId id="286" r:id="rId34"/>
    <p:sldId id="289" r:id="rId35"/>
    <p:sldId id="290" r:id="rId36"/>
    <p:sldId id="291" r:id="rId37"/>
    <p:sldId id="292" r:id="rId38"/>
    <p:sldId id="334"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36"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1" r:id="rId78"/>
    <p:sldId id="330" r:id="rId79"/>
    <p:sldId id="332" r:id="rId80"/>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CC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50" d="100"/>
          <a:sy n="50" d="100"/>
        </p:scale>
        <p:origin x="-1464" y="-12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29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tr-TR"/>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tr-TR"/>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tr-TR"/>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0E8E0BBD-697E-4272-8ED3-4038AD2810D0}"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1 Slayt Görüntüsü Yer Tutucusu"/>
          <p:cNvSpPr>
            <a:spLocks noGrp="1" noRot="1" noChangeAspect="1" noTextEdit="1"/>
          </p:cNvSpPr>
          <p:nvPr>
            <p:ph type="sldImg"/>
          </p:nvPr>
        </p:nvSpPr>
        <p:spPr>
          <a:ln/>
        </p:spPr>
      </p:sp>
      <p:sp>
        <p:nvSpPr>
          <p:cNvPr id="82947" name="2 Not Yer Tutucusu"/>
          <p:cNvSpPr>
            <a:spLocks noGrp="1"/>
          </p:cNvSpPr>
          <p:nvPr>
            <p:ph type="body" idx="1"/>
          </p:nvPr>
        </p:nvSpPr>
        <p:spPr>
          <a:noFill/>
          <a:ln/>
        </p:spPr>
        <p:txBody>
          <a:bodyPr/>
          <a:lstStyle/>
          <a:p>
            <a:pPr eaLnBrk="1" hangingPunct="1"/>
            <a:endParaRPr lang="tr-TR" smtClean="0"/>
          </a:p>
        </p:txBody>
      </p:sp>
      <p:sp>
        <p:nvSpPr>
          <p:cNvPr id="82948" name="3 Slayt Numarası Yer Tutucusu"/>
          <p:cNvSpPr>
            <a:spLocks noGrp="1"/>
          </p:cNvSpPr>
          <p:nvPr>
            <p:ph type="sldNum" sz="quarter" idx="5"/>
          </p:nvPr>
        </p:nvSpPr>
        <p:spPr>
          <a:noFill/>
        </p:spPr>
        <p:txBody>
          <a:bodyPr/>
          <a:lstStyle/>
          <a:p>
            <a:fld id="{1A0B92B4-EAF6-4C42-B11A-3383C0506C57}" type="slidenum">
              <a:rPr lang="tr-TR"/>
              <a:pPr/>
              <a:t>1</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1 Slayt Görüntüsü Yer Tutucusu"/>
          <p:cNvSpPr>
            <a:spLocks noGrp="1" noRot="1" noChangeAspect="1" noTextEdit="1"/>
          </p:cNvSpPr>
          <p:nvPr>
            <p:ph type="sldImg"/>
          </p:nvPr>
        </p:nvSpPr>
        <p:spPr>
          <a:ln/>
        </p:spPr>
      </p:sp>
      <p:sp>
        <p:nvSpPr>
          <p:cNvPr id="92163" name="2 Not Yer Tutucusu"/>
          <p:cNvSpPr>
            <a:spLocks noGrp="1"/>
          </p:cNvSpPr>
          <p:nvPr>
            <p:ph type="body" idx="1"/>
          </p:nvPr>
        </p:nvSpPr>
        <p:spPr>
          <a:noFill/>
          <a:ln/>
        </p:spPr>
        <p:txBody>
          <a:bodyPr/>
          <a:lstStyle/>
          <a:p>
            <a:pPr eaLnBrk="1" hangingPunct="1"/>
            <a:endParaRPr lang="tr-TR" smtClean="0"/>
          </a:p>
        </p:txBody>
      </p:sp>
      <p:sp>
        <p:nvSpPr>
          <p:cNvPr id="92164" name="3 Slayt Numarası Yer Tutucusu"/>
          <p:cNvSpPr>
            <a:spLocks noGrp="1"/>
          </p:cNvSpPr>
          <p:nvPr>
            <p:ph type="sldNum" sz="quarter" idx="5"/>
          </p:nvPr>
        </p:nvSpPr>
        <p:spPr>
          <a:noFill/>
        </p:spPr>
        <p:txBody>
          <a:bodyPr/>
          <a:lstStyle/>
          <a:p>
            <a:fld id="{F43CD70E-D5A5-4CF5-8C47-A9AADCF08ABF}" type="slidenum">
              <a:rPr lang="tr-TR"/>
              <a:pPr/>
              <a:t>10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1 Slayt Görüntüsü Yer Tutucusu"/>
          <p:cNvSpPr>
            <a:spLocks noGrp="1" noRot="1" noChangeAspect="1" noTextEdit="1"/>
          </p:cNvSpPr>
          <p:nvPr>
            <p:ph type="sldImg"/>
          </p:nvPr>
        </p:nvSpPr>
        <p:spPr>
          <a:ln/>
        </p:spPr>
      </p:sp>
      <p:sp>
        <p:nvSpPr>
          <p:cNvPr id="93187" name="2 Not Yer Tutucusu"/>
          <p:cNvSpPr>
            <a:spLocks noGrp="1"/>
          </p:cNvSpPr>
          <p:nvPr>
            <p:ph type="body" idx="1"/>
          </p:nvPr>
        </p:nvSpPr>
        <p:spPr>
          <a:noFill/>
          <a:ln/>
        </p:spPr>
        <p:txBody>
          <a:bodyPr/>
          <a:lstStyle/>
          <a:p>
            <a:pPr eaLnBrk="1" hangingPunct="1"/>
            <a:endParaRPr lang="tr-TR" smtClean="0"/>
          </a:p>
        </p:txBody>
      </p:sp>
      <p:sp>
        <p:nvSpPr>
          <p:cNvPr id="93188" name="3 Slayt Numarası Yer Tutucusu"/>
          <p:cNvSpPr>
            <a:spLocks noGrp="1"/>
          </p:cNvSpPr>
          <p:nvPr>
            <p:ph type="sldNum" sz="quarter" idx="5"/>
          </p:nvPr>
        </p:nvSpPr>
        <p:spPr>
          <a:noFill/>
        </p:spPr>
        <p:txBody>
          <a:bodyPr/>
          <a:lstStyle/>
          <a:p>
            <a:fld id="{91D4A67F-F813-4F96-A67E-A7AA2E68EFFD}" type="slidenum">
              <a:rPr lang="tr-TR"/>
              <a:pPr/>
              <a:t>11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1 Slayt Görüntüsü Yer Tutucusu"/>
          <p:cNvSpPr>
            <a:spLocks noGrp="1" noRot="1" noChangeAspect="1" noTextEdit="1"/>
          </p:cNvSpPr>
          <p:nvPr>
            <p:ph type="sldImg"/>
          </p:nvPr>
        </p:nvSpPr>
        <p:spPr>
          <a:ln/>
        </p:spPr>
      </p:sp>
      <p:sp>
        <p:nvSpPr>
          <p:cNvPr id="94211" name="2 Not Yer Tutucusu"/>
          <p:cNvSpPr>
            <a:spLocks noGrp="1"/>
          </p:cNvSpPr>
          <p:nvPr>
            <p:ph type="body" idx="1"/>
          </p:nvPr>
        </p:nvSpPr>
        <p:spPr>
          <a:noFill/>
          <a:ln/>
        </p:spPr>
        <p:txBody>
          <a:bodyPr/>
          <a:lstStyle/>
          <a:p>
            <a:pPr eaLnBrk="1" hangingPunct="1"/>
            <a:endParaRPr lang="tr-TR" smtClean="0"/>
          </a:p>
        </p:txBody>
      </p:sp>
      <p:sp>
        <p:nvSpPr>
          <p:cNvPr id="94212" name="3 Slayt Numarası Yer Tutucusu"/>
          <p:cNvSpPr>
            <a:spLocks noGrp="1"/>
          </p:cNvSpPr>
          <p:nvPr>
            <p:ph type="sldNum" sz="quarter" idx="5"/>
          </p:nvPr>
        </p:nvSpPr>
        <p:spPr>
          <a:noFill/>
        </p:spPr>
        <p:txBody>
          <a:bodyPr/>
          <a:lstStyle/>
          <a:p>
            <a:fld id="{B52AC468-66B6-4E03-A9CE-67CCDB062494}" type="slidenum">
              <a:rPr lang="tr-TR"/>
              <a:pPr/>
              <a:t>12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1 Slayt Görüntüsü Yer Tutucusu"/>
          <p:cNvSpPr>
            <a:spLocks noGrp="1" noRot="1" noChangeAspect="1" noTextEdit="1"/>
          </p:cNvSpPr>
          <p:nvPr>
            <p:ph type="sldImg"/>
          </p:nvPr>
        </p:nvSpPr>
        <p:spPr>
          <a:ln/>
        </p:spPr>
      </p:sp>
      <p:sp>
        <p:nvSpPr>
          <p:cNvPr id="95235" name="2 Not Yer Tutucusu"/>
          <p:cNvSpPr>
            <a:spLocks noGrp="1"/>
          </p:cNvSpPr>
          <p:nvPr>
            <p:ph type="body" idx="1"/>
          </p:nvPr>
        </p:nvSpPr>
        <p:spPr>
          <a:noFill/>
          <a:ln/>
        </p:spPr>
        <p:txBody>
          <a:bodyPr/>
          <a:lstStyle/>
          <a:p>
            <a:pPr eaLnBrk="1" hangingPunct="1"/>
            <a:endParaRPr lang="tr-TR" smtClean="0"/>
          </a:p>
        </p:txBody>
      </p:sp>
      <p:sp>
        <p:nvSpPr>
          <p:cNvPr id="95236" name="3 Slayt Numarası Yer Tutucusu"/>
          <p:cNvSpPr>
            <a:spLocks noGrp="1"/>
          </p:cNvSpPr>
          <p:nvPr>
            <p:ph type="sldNum" sz="quarter" idx="5"/>
          </p:nvPr>
        </p:nvSpPr>
        <p:spPr>
          <a:noFill/>
        </p:spPr>
        <p:txBody>
          <a:bodyPr/>
          <a:lstStyle/>
          <a:p>
            <a:fld id="{6D52000B-083A-43B7-A105-857486A570D8}" type="slidenum">
              <a:rPr lang="tr-TR"/>
              <a:pPr/>
              <a:t>13</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Slayt Görüntüsü Yer Tutucusu"/>
          <p:cNvSpPr>
            <a:spLocks noGrp="1" noRot="1" noChangeAspect="1" noTextEdit="1"/>
          </p:cNvSpPr>
          <p:nvPr>
            <p:ph type="sldImg"/>
          </p:nvPr>
        </p:nvSpPr>
        <p:spPr>
          <a:ln/>
        </p:spPr>
      </p:sp>
      <p:sp>
        <p:nvSpPr>
          <p:cNvPr id="96259" name="2 Not Yer Tutucusu"/>
          <p:cNvSpPr>
            <a:spLocks noGrp="1"/>
          </p:cNvSpPr>
          <p:nvPr>
            <p:ph type="body" idx="1"/>
          </p:nvPr>
        </p:nvSpPr>
        <p:spPr>
          <a:noFill/>
          <a:ln/>
        </p:spPr>
        <p:txBody>
          <a:bodyPr/>
          <a:lstStyle/>
          <a:p>
            <a:pPr eaLnBrk="1" hangingPunct="1"/>
            <a:endParaRPr lang="tr-TR" smtClean="0"/>
          </a:p>
        </p:txBody>
      </p:sp>
      <p:sp>
        <p:nvSpPr>
          <p:cNvPr id="96260" name="3 Slayt Numarası Yer Tutucusu"/>
          <p:cNvSpPr>
            <a:spLocks noGrp="1"/>
          </p:cNvSpPr>
          <p:nvPr>
            <p:ph type="sldNum" sz="quarter" idx="5"/>
          </p:nvPr>
        </p:nvSpPr>
        <p:spPr>
          <a:noFill/>
        </p:spPr>
        <p:txBody>
          <a:bodyPr/>
          <a:lstStyle/>
          <a:p>
            <a:fld id="{B24153CE-E52B-40CB-BC06-A8340FC0F7E8}" type="slidenum">
              <a:rPr lang="tr-TR"/>
              <a:pPr/>
              <a:t>14</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Slayt Görüntüsü Yer Tutucusu"/>
          <p:cNvSpPr>
            <a:spLocks noGrp="1" noRot="1" noChangeAspect="1" noTextEdit="1"/>
          </p:cNvSpPr>
          <p:nvPr>
            <p:ph type="sldImg"/>
          </p:nvPr>
        </p:nvSpPr>
        <p:spPr>
          <a:ln/>
        </p:spPr>
      </p:sp>
      <p:sp>
        <p:nvSpPr>
          <p:cNvPr id="97283" name="2 Not Yer Tutucusu"/>
          <p:cNvSpPr>
            <a:spLocks noGrp="1"/>
          </p:cNvSpPr>
          <p:nvPr>
            <p:ph type="body" idx="1"/>
          </p:nvPr>
        </p:nvSpPr>
        <p:spPr>
          <a:noFill/>
          <a:ln/>
        </p:spPr>
        <p:txBody>
          <a:bodyPr/>
          <a:lstStyle/>
          <a:p>
            <a:pPr eaLnBrk="1" hangingPunct="1"/>
            <a:endParaRPr lang="tr-TR" smtClean="0"/>
          </a:p>
        </p:txBody>
      </p:sp>
      <p:sp>
        <p:nvSpPr>
          <p:cNvPr id="97284" name="3 Slayt Numarası Yer Tutucusu"/>
          <p:cNvSpPr>
            <a:spLocks noGrp="1"/>
          </p:cNvSpPr>
          <p:nvPr>
            <p:ph type="sldNum" sz="quarter" idx="5"/>
          </p:nvPr>
        </p:nvSpPr>
        <p:spPr>
          <a:noFill/>
        </p:spPr>
        <p:txBody>
          <a:bodyPr/>
          <a:lstStyle/>
          <a:p>
            <a:fld id="{7476D877-DFDF-4326-89D8-C5D475BB5E69}" type="slidenum">
              <a:rPr lang="tr-TR"/>
              <a:pPr/>
              <a:t>15</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Slayt Görüntüsü Yer Tutucusu"/>
          <p:cNvSpPr>
            <a:spLocks noGrp="1" noRot="1" noChangeAspect="1" noTextEdit="1"/>
          </p:cNvSpPr>
          <p:nvPr>
            <p:ph type="sldImg"/>
          </p:nvPr>
        </p:nvSpPr>
        <p:spPr>
          <a:ln/>
        </p:spPr>
      </p:sp>
      <p:sp>
        <p:nvSpPr>
          <p:cNvPr id="98307" name="2 Not Yer Tutucusu"/>
          <p:cNvSpPr>
            <a:spLocks noGrp="1"/>
          </p:cNvSpPr>
          <p:nvPr>
            <p:ph type="body" idx="1"/>
          </p:nvPr>
        </p:nvSpPr>
        <p:spPr>
          <a:noFill/>
          <a:ln/>
        </p:spPr>
        <p:txBody>
          <a:bodyPr/>
          <a:lstStyle/>
          <a:p>
            <a:pPr eaLnBrk="1" hangingPunct="1"/>
            <a:endParaRPr lang="tr-TR" smtClean="0"/>
          </a:p>
        </p:txBody>
      </p:sp>
      <p:sp>
        <p:nvSpPr>
          <p:cNvPr id="98308" name="3 Slayt Numarası Yer Tutucusu"/>
          <p:cNvSpPr>
            <a:spLocks noGrp="1"/>
          </p:cNvSpPr>
          <p:nvPr>
            <p:ph type="sldNum" sz="quarter" idx="5"/>
          </p:nvPr>
        </p:nvSpPr>
        <p:spPr>
          <a:noFill/>
        </p:spPr>
        <p:txBody>
          <a:bodyPr/>
          <a:lstStyle/>
          <a:p>
            <a:fld id="{33FD4CCF-8D86-4D53-AC14-0E8E1B801E2A}" type="slidenum">
              <a:rPr lang="tr-TR"/>
              <a:pPr/>
              <a:t>16</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1 Slayt Görüntüsü Yer Tutucusu"/>
          <p:cNvSpPr>
            <a:spLocks noGrp="1" noRot="1" noChangeAspect="1" noTextEdit="1"/>
          </p:cNvSpPr>
          <p:nvPr>
            <p:ph type="sldImg"/>
          </p:nvPr>
        </p:nvSpPr>
        <p:spPr>
          <a:ln/>
        </p:spPr>
      </p:sp>
      <p:sp>
        <p:nvSpPr>
          <p:cNvPr id="99331" name="2 Not Yer Tutucusu"/>
          <p:cNvSpPr>
            <a:spLocks noGrp="1"/>
          </p:cNvSpPr>
          <p:nvPr>
            <p:ph type="body" idx="1"/>
          </p:nvPr>
        </p:nvSpPr>
        <p:spPr>
          <a:noFill/>
          <a:ln/>
        </p:spPr>
        <p:txBody>
          <a:bodyPr/>
          <a:lstStyle/>
          <a:p>
            <a:pPr eaLnBrk="1" hangingPunct="1"/>
            <a:endParaRPr lang="tr-TR" smtClean="0"/>
          </a:p>
        </p:txBody>
      </p:sp>
      <p:sp>
        <p:nvSpPr>
          <p:cNvPr id="99332" name="3 Slayt Numarası Yer Tutucusu"/>
          <p:cNvSpPr>
            <a:spLocks noGrp="1"/>
          </p:cNvSpPr>
          <p:nvPr>
            <p:ph type="sldNum" sz="quarter" idx="5"/>
          </p:nvPr>
        </p:nvSpPr>
        <p:spPr>
          <a:noFill/>
        </p:spPr>
        <p:txBody>
          <a:bodyPr/>
          <a:lstStyle/>
          <a:p>
            <a:fld id="{C50E7C91-8483-4B3C-8274-8D59E41A3C56}" type="slidenum">
              <a:rPr lang="tr-TR"/>
              <a:pPr/>
              <a:t>17</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Slayt Görüntüsü Yer Tutucusu"/>
          <p:cNvSpPr>
            <a:spLocks noGrp="1" noRot="1" noChangeAspect="1" noTextEdit="1"/>
          </p:cNvSpPr>
          <p:nvPr>
            <p:ph type="sldImg"/>
          </p:nvPr>
        </p:nvSpPr>
        <p:spPr>
          <a:ln/>
        </p:spPr>
      </p:sp>
      <p:sp>
        <p:nvSpPr>
          <p:cNvPr id="100355" name="2 Not Yer Tutucusu"/>
          <p:cNvSpPr>
            <a:spLocks noGrp="1"/>
          </p:cNvSpPr>
          <p:nvPr>
            <p:ph type="body" idx="1"/>
          </p:nvPr>
        </p:nvSpPr>
        <p:spPr>
          <a:noFill/>
          <a:ln/>
        </p:spPr>
        <p:txBody>
          <a:bodyPr/>
          <a:lstStyle/>
          <a:p>
            <a:pPr eaLnBrk="1" hangingPunct="1"/>
            <a:endParaRPr lang="tr-TR" smtClean="0"/>
          </a:p>
        </p:txBody>
      </p:sp>
      <p:sp>
        <p:nvSpPr>
          <p:cNvPr id="100356" name="3 Slayt Numarası Yer Tutucusu"/>
          <p:cNvSpPr>
            <a:spLocks noGrp="1"/>
          </p:cNvSpPr>
          <p:nvPr>
            <p:ph type="sldNum" sz="quarter" idx="5"/>
          </p:nvPr>
        </p:nvSpPr>
        <p:spPr>
          <a:noFill/>
        </p:spPr>
        <p:txBody>
          <a:bodyPr/>
          <a:lstStyle/>
          <a:p>
            <a:fld id="{3D357358-D9A1-4B9C-A4AF-F1A1244B01BC}" type="slidenum">
              <a:rPr lang="tr-TR"/>
              <a:pPr/>
              <a:t>18</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1 Slayt Görüntüsü Yer Tutucusu"/>
          <p:cNvSpPr>
            <a:spLocks noGrp="1" noRot="1" noChangeAspect="1" noTextEdit="1"/>
          </p:cNvSpPr>
          <p:nvPr>
            <p:ph type="sldImg"/>
          </p:nvPr>
        </p:nvSpPr>
        <p:spPr>
          <a:ln/>
        </p:spPr>
      </p:sp>
      <p:sp>
        <p:nvSpPr>
          <p:cNvPr id="101379" name="2 Not Yer Tutucusu"/>
          <p:cNvSpPr>
            <a:spLocks noGrp="1"/>
          </p:cNvSpPr>
          <p:nvPr>
            <p:ph type="body" idx="1"/>
          </p:nvPr>
        </p:nvSpPr>
        <p:spPr>
          <a:noFill/>
          <a:ln/>
        </p:spPr>
        <p:txBody>
          <a:bodyPr/>
          <a:lstStyle/>
          <a:p>
            <a:pPr eaLnBrk="1" hangingPunct="1"/>
            <a:endParaRPr lang="tr-TR" smtClean="0"/>
          </a:p>
        </p:txBody>
      </p:sp>
      <p:sp>
        <p:nvSpPr>
          <p:cNvPr id="101380" name="3 Slayt Numarası Yer Tutucusu"/>
          <p:cNvSpPr>
            <a:spLocks noGrp="1"/>
          </p:cNvSpPr>
          <p:nvPr>
            <p:ph type="sldNum" sz="quarter" idx="5"/>
          </p:nvPr>
        </p:nvSpPr>
        <p:spPr>
          <a:noFill/>
        </p:spPr>
        <p:txBody>
          <a:bodyPr/>
          <a:lstStyle/>
          <a:p>
            <a:fld id="{5A587155-2B25-4520-B54D-4B2ADE2A7E19}" type="slidenum">
              <a:rPr lang="tr-TR"/>
              <a:pPr/>
              <a:t>19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1 Slayt Görüntüsü Yer Tutucusu"/>
          <p:cNvSpPr>
            <a:spLocks noGrp="1" noRot="1" noChangeAspect="1" noTextEdit="1"/>
          </p:cNvSpPr>
          <p:nvPr>
            <p:ph type="sldImg"/>
          </p:nvPr>
        </p:nvSpPr>
        <p:spPr>
          <a:ln/>
        </p:spPr>
      </p:sp>
      <p:sp>
        <p:nvSpPr>
          <p:cNvPr id="84995" name="2 Not Yer Tutucusu"/>
          <p:cNvSpPr>
            <a:spLocks noGrp="1"/>
          </p:cNvSpPr>
          <p:nvPr>
            <p:ph type="body" idx="1"/>
          </p:nvPr>
        </p:nvSpPr>
        <p:spPr>
          <a:noFill/>
          <a:ln/>
        </p:spPr>
        <p:txBody>
          <a:bodyPr/>
          <a:lstStyle/>
          <a:p>
            <a:pPr eaLnBrk="1" hangingPunct="1"/>
            <a:endParaRPr lang="tr-TR" smtClean="0"/>
          </a:p>
        </p:txBody>
      </p:sp>
      <p:sp>
        <p:nvSpPr>
          <p:cNvPr id="84996" name="3 Slayt Numarası Yer Tutucusu"/>
          <p:cNvSpPr>
            <a:spLocks noGrp="1"/>
          </p:cNvSpPr>
          <p:nvPr>
            <p:ph type="sldNum" sz="quarter" idx="5"/>
          </p:nvPr>
        </p:nvSpPr>
        <p:spPr>
          <a:noFill/>
        </p:spPr>
        <p:txBody>
          <a:bodyPr/>
          <a:lstStyle/>
          <a:p>
            <a:fld id="{03ED034B-E359-4A49-B227-0B59B966C845}" type="slidenum">
              <a:rPr lang="tr-TR"/>
              <a:pPr/>
              <a:t>2</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1 Slayt Görüntüsü Yer Tutucusu"/>
          <p:cNvSpPr>
            <a:spLocks noGrp="1" noRot="1" noChangeAspect="1" noTextEdit="1"/>
          </p:cNvSpPr>
          <p:nvPr>
            <p:ph type="sldImg"/>
          </p:nvPr>
        </p:nvSpPr>
        <p:spPr>
          <a:ln/>
        </p:spPr>
      </p:sp>
      <p:sp>
        <p:nvSpPr>
          <p:cNvPr id="102403" name="2 Not Yer Tutucusu"/>
          <p:cNvSpPr>
            <a:spLocks noGrp="1"/>
          </p:cNvSpPr>
          <p:nvPr>
            <p:ph type="body" idx="1"/>
          </p:nvPr>
        </p:nvSpPr>
        <p:spPr>
          <a:noFill/>
          <a:ln/>
        </p:spPr>
        <p:txBody>
          <a:bodyPr/>
          <a:lstStyle/>
          <a:p>
            <a:pPr eaLnBrk="1" hangingPunct="1"/>
            <a:endParaRPr lang="tr-TR" smtClean="0"/>
          </a:p>
        </p:txBody>
      </p:sp>
      <p:sp>
        <p:nvSpPr>
          <p:cNvPr id="102404" name="3 Slayt Numarası Yer Tutucusu"/>
          <p:cNvSpPr>
            <a:spLocks noGrp="1"/>
          </p:cNvSpPr>
          <p:nvPr>
            <p:ph type="sldNum" sz="quarter" idx="5"/>
          </p:nvPr>
        </p:nvSpPr>
        <p:spPr>
          <a:noFill/>
        </p:spPr>
        <p:txBody>
          <a:bodyPr/>
          <a:lstStyle/>
          <a:p>
            <a:fld id="{D62A96DA-BF9A-4BA8-AE62-431559A6F400}" type="slidenum">
              <a:rPr lang="tr-TR"/>
              <a:pPr/>
              <a:t>20</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1 Slayt Görüntüsü Yer Tutucusu"/>
          <p:cNvSpPr>
            <a:spLocks noGrp="1" noRot="1" noChangeAspect="1" noTextEdit="1"/>
          </p:cNvSpPr>
          <p:nvPr>
            <p:ph type="sldImg"/>
          </p:nvPr>
        </p:nvSpPr>
        <p:spPr>
          <a:ln/>
        </p:spPr>
      </p:sp>
      <p:sp>
        <p:nvSpPr>
          <p:cNvPr id="103427" name="2 Not Yer Tutucusu"/>
          <p:cNvSpPr>
            <a:spLocks noGrp="1"/>
          </p:cNvSpPr>
          <p:nvPr>
            <p:ph type="body" idx="1"/>
          </p:nvPr>
        </p:nvSpPr>
        <p:spPr>
          <a:noFill/>
          <a:ln/>
        </p:spPr>
        <p:txBody>
          <a:bodyPr/>
          <a:lstStyle/>
          <a:p>
            <a:pPr eaLnBrk="1" hangingPunct="1"/>
            <a:endParaRPr lang="tr-TR" smtClean="0"/>
          </a:p>
        </p:txBody>
      </p:sp>
      <p:sp>
        <p:nvSpPr>
          <p:cNvPr id="103428" name="3 Slayt Numarası Yer Tutucusu"/>
          <p:cNvSpPr>
            <a:spLocks noGrp="1"/>
          </p:cNvSpPr>
          <p:nvPr>
            <p:ph type="sldNum" sz="quarter" idx="5"/>
          </p:nvPr>
        </p:nvSpPr>
        <p:spPr>
          <a:noFill/>
        </p:spPr>
        <p:txBody>
          <a:bodyPr/>
          <a:lstStyle/>
          <a:p>
            <a:fld id="{CE7C2E61-40A5-43CF-9BD8-66D68244F0EF}" type="slidenum">
              <a:rPr lang="tr-TR"/>
              <a:pPr/>
              <a:t>21</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Slayt Görüntüsü Yer Tutucusu"/>
          <p:cNvSpPr>
            <a:spLocks noGrp="1" noRot="1" noChangeAspect="1" noTextEdit="1"/>
          </p:cNvSpPr>
          <p:nvPr>
            <p:ph type="sldImg"/>
          </p:nvPr>
        </p:nvSpPr>
        <p:spPr>
          <a:ln/>
        </p:spPr>
      </p:sp>
      <p:sp>
        <p:nvSpPr>
          <p:cNvPr id="104451" name="2 Not Yer Tutucusu"/>
          <p:cNvSpPr>
            <a:spLocks noGrp="1"/>
          </p:cNvSpPr>
          <p:nvPr>
            <p:ph type="body" idx="1"/>
          </p:nvPr>
        </p:nvSpPr>
        <p:spPr>
          <a:noFill/>
          <a:ln/>
        </p:spPr>
        <p:txBody>
          <a:bodyPr/>
          <a:lstStyle/>
          <a:p>
            <a:pPr eaLnBrk="1" hangingPunct="1"/>
            <a:endParaRPr lang="tr-TR" smtClean="0"/>
          </a:p>
        </p:txBody>
      </p:sp>
      <p:sp>
        <p:nvSpPr>
          <p:cNvPr id="104452" name="3 Slayt Numarası Yer Tutucusu"/>
          <p:cNvSpPr>
            <a:spLocks noGrp="1"/>
          </p:cNvSpPr>
          <p:nvPr>
            <p:ph type="sldNum" sz="quarter" idx="5"/>
          </p:nvPr>
        </p:nvSpPr>
        <p:spPr>
          <a:noFill/>
        </p:spPr>
        <p:txBody>
          <a:bodyPr/>
          <a:lstStyle/>
          <a:p>
            <a:fld id="{04ECC947-31DB-498C-9D44-49674BAB48AC}" type="slidenum">
              <a:rPr lang="tr-TR"/>
              <a:pPr/>
              <a:t>22</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1 Slayt Görüntüsü Yer Tutucusu"/>
          <p:cNvSpPr>
            <a:spLocks noGrp="1" noRot="1" noChangeAspect="1" noTextEdit="1"/>
          </p:cNvSpPr>
          <p:nvPr>
            <p:ph type="sldImg"/>
          </p:nvPr>
        </p:nvSpPr>
        <p:spPr>
          <a:ln/>
        </p:spPr>
      </p:sp>
      <p:sp>
        <p:nvSpPr>
          <p:cNvPr id="105475" name="2 Not Yer Tutucusu"/>
          <p:cNvSpPr>
            <a:spLocks noGrp="1"/>
          </p:cNvSpPr>
          <p:nvPr>
            <p:ph type="body" idx="1"/>
          </p:nvPr>
        </p:nvSpPr>
        <p:spPr>
          <a:noFill/>
          <a:ln/>
        </p:spPr>
        <p:txBody>
          <a:bodyPr/>
          <a:lstStyle/>
          <a:p>
            <a:pPr eaLnBrk="1" hangingPunct="1"/>
            <a:endParaRPr lang="tr-TR" smtClean="0"/>
          </a:p>
        </p:txBody>
      </p:sp>
      <p:sp>
        <p:nvSpPr>
          <p:cNvPr id="105476" name="3 Slayt Numarası Yer Tutucusu"/>
          <p:cNvSpPr>
            <a:spLocks noGrp="1"/>
          </p:cNvSpPr>
          <p:nvPr>
            <p:ph type="sldNum" sz="quarter" idx="5"/>
          </p:nvPr>
        </p:nvSpPr>
        <p:spPr>
          <a:noFill/>
        </p:spPr>
        <p:txBody>
          <a:bodyPr/>
          <a:lstStyle/>
          <a:p>
            <a:fld id="{3905B8E5-04E0-454C-9076-0C97D9BD2C7A}" type="slidenum">
              <a:rPr lang="tr-TR"/>
              <a:pPr/>
              <a:t>23</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Slayt Görüntüsü Yer Tutucusu"/>
          <p:cNvSpPr>
            <a:spLocks noGrp="1" noRot="1" noChangeAspect="1" noTextEdit="1"/>
          </p:cNvSpPr>
          <p:nvPr>
            <p:ph type="sldImg"/>
          </p:nvPr>
        </p:nvSpPr>
        <p:spPr>
          <a:ln/>
        </p:spPr>
      </p:sp>
      <p:sp>
        <p:nvSpPr>
          <p:cNvPr id="106499" name="2 Not Yer Tutucusu"/>
          <p:cNvSpPr>
            <a:spLocks noGrp="1"/>
          </p:cNvSpPr>
          <p:nvPr>
            <p:ph type="body" idx="1"/>
          </p:nvPr>
        </p:nvSpPr>
        <p:spPr>
          <a:noFill/>
          <a:ln/>
        </p:spPr>
        <p:txBody>
          <a:bodyPr/>
          <a:lstStyle/>
          <a:p>
            <a:pPr eaLnBrk="1" hangingPunct="1"/>
            <a:endParaRPr lang="tr-TR" smtClean="0"/>
          </a:p>
        </p:txBody>
      </p:sp>
      <p:sp>
        <p:nvSpPr>
          <p:cNvPr id="106500" name="3 Slayt Numarası Yer Tutucusu"/>
          <p:cNvSpPr>
            <a:spLocks noGrp="1"/>
          </p:cNvSpPr>
          <p:nvPr>
            <p:ph type="sldNum" sz="quarter" idx="5"/>
          </p:nvPr>
        </p:nvSpPr>
        <p:spPr>
          <a:noFill/>
        </p:spPr>
        <p:txBody>
          <a:bodyPr/>
          <a:lstStyle/>
          <a:p>
            <a:fld id="{ABF8732F-792C-4498-9CB8-CF3942A41729}" type="slidenum">
              <a:rPr lang="tr-TR"/>
              <a:pPr/>
              <a:t>24</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1 Slayt Görüntüsü Yer Tutucusu"/>
          <p:cNvSpPr>
            <a:spLocks noGrp="1" noRot="1" noChangeAspect="1" noTextEdit="1"/>
          </p:cNvSpPr>
          <p:nvPr>
            <p:ph type="sldImg"/>
          </p:nvPr>
        </p:nvSpPr>
        <p:spPr>
          <a:ln/>
        </p:spPr>
      </p:sp>
      <p:sp>
        <p:nvSpPr>
          <p:cNvPr id="107523" name="2 Not Yer Tutucusu"/>
          <p:cNvSpPr>
            <a:spLocks noGrp="1"/>
          </p:cNvSpPr>
          <p:nvPr>
            <p:ph type="body" idx="1"/>
          </p:nvPr>
        </p:nvSpPr>
        <p:spPr>
          <a:noFill/>
          <a:ln/>
        </p:spPr>
        <p:txBody>
          <a:bodyPr/>
          <a:lstStyle/>
          <a:p>
            <a:pPr eaLnBrk="1" hangingPunct="1"/>
            <a:endParaRPr lang="tr-TR" smtClean="0"/>
          </a:p>
        </p:txBody>
      </p:sp>
      <p:sp>
        <p:nvSpPr>
          <p:cNvPr id="107524" name="3 Slayt Numarası Yer Tutucusu"/>
          <p:cNvSpPr>
            <a:spLocks noGrp="1"/>
          </p:cNvSpPr>
          <p:nvPr>
            <p:ph type="sldNum" sz="quarter" idx="5"/>
          </p:nvPr>
        </p:nvSpPr>
        <p:spPr>
          <a:noFill/>
        </p:spPr>
        <p:txBody>
          <a:bodyPr/>
          <a:lstStyle/>
          <a:p>
            <a:fld id="{53BA140E-0B18-487D-AE96-DC0205DB72B9}" type="slidenum">
              <a:rPr lang="tr-TR"/>
              <a:pPr/>
              <a:t>25</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Slayt Görüntüsü Yer Tutucusu"/>
          <p:cNvSpPr>
            <a:spLocks noGrp="1" noRot="1" noChangeAspect="1" noTextEdit="1"/>
          </p:cNvSpPr>
          <p:nvPr>
            <p:ph type="sldImg"/>
          </p:nvPr>
        </p:nvSpPr>
        <p:spPr>
          <a:ln/>
        </p:spPr>
      </p:sp>
      <p:sp>
        <p:nvSpPr>
          <p:cNvPr id="108547" name="2 Not Yer Tutucusu"/>
          <p:cNvSpPr>
            <a:spLocks noGrp="1"/>
          </p:cNvSpPr>
          <p:nvPr>
            <p:ph type="body" idx="1"/>
          </p:nvPr>
        </p:nvSpPr>
        <p:spPr>
          <a:noFill/>
          <a:ln/>
        </p:spPr>
        <p:txBody>
          <a:bodyPr/>
          <a:lstStyle/>
          <a:p>
            <a:pPr eaLnBrk="1" hangingPunct="1"/>
            <a:endParaRPr lang="tr-TR" smtClean="0"/>
          </a:p>
        </p:txBody>
      </p:sp>
      <p:sp>
        <p:nvSpPr>
          <p:cNvPr id="108548" name="3 Slayt Numarası Yer Tutucusu"/>
          <p:cNvSpPr>
            <a:spLocks noGrp="1"/>
          </p:cNvSpPr>
          <p:nvPr>
            <p:ph type="sldNum" sz="quarter" idx="5"/>
          </p:nvPr>
        </p:nvSpPr>
        <p:spPr>
          <a:noFill/>
        </p:spPr>
        <p:txBody>
          <a:bodyPr/>
          <a:lstStyle/>
          <a:p>
            <a:fld id="{038C711E-7248-405C-8B2F-89F20C4A011E}" type="slidenum">
              <a:rPr lang="tr-TR"/>
              <a:pPr/>
              <a:t>26</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1 Slayt Görüntüsü Yer Tutucusu"/>
          <p:cNvSpPr>
            <a:spLocks noGrp="1" noRot="1" noChangeAspect="1" noTextEdit="1"/>
          </p:cNvSpPr>
          <p:nvPr>
            <p:ph type="sldImg"/>
          </p:nvPr>
        </p:nvSpPr>
        <p:spPr>
          <a:ln/>
        </p:spPr>
      </p:sp>
      <p:sp>
        <p:nvSpPr>
          <p:cNvPr id="109571" name="2 Not Yer Tutucusu"/>
          <p:cNvSpPr>
            <a:spLocks noGrp="1"/>
          </p:cNvSpPr>
          <p:nvPr>
            <p:ph type="body" idx="1"/>
          </p:nvPr>
        </p:nvSpPr>
        <p:spPr>
          <a:noFill/>
          <a:ln/>
        </p:spPr>
        <p:txBody>
          <a:bodyPr/>
          <a:lstStyle/>
          <a:p>
            <a:pPr eaLnBrk="1" hangingPunct="1"/>
            <a:endParaRPr lang="tr-TR" smtClean="0"/>
          </a:p>
        </p:txBody>
      </p:sp>
      <p:sp>
        <p:nvSpPr>
          <p:cNvPr id="109572" name="3 Slayt Numarası Yer Tutucusu"/>
          <p:cNvSpPr>
            <a:spLocks noGrp="1"/>
          </p:cNvSpPr>
          <p:nvPr>
            <p:ph type="sldNum" sz="quarter" idx="5"/>
          </p:nvPr>
        </p:nvSpPr>
        <p:spPr>
          <a:noFill/>
        </p:spPr>
        <p:txBody>
          <a:bodyPr/>
          <a:lstStyle/>
          <a:p>
            <a:fld id="{224BFA30-B096-49B0-B8C1-2898A48E829F}" type="slidenum">
              <a:rPr lang="tr-TR"/>
              <a:pPr/>
              <a:t>27</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1 Slayt Görüntüsü Yer Tutucusu"/>
          <p:cNvSpPr>
            <a:spLocks noGrp="1" noRot="1" noChangeAspect="1" noTextEdit="1"/>
          </p:cNvSpPr>
          <p:nvPr>
            <p:ph type="sldImg"/>
          </p:nvPr>
        </p:nvSpPr>
        <p:spPr>
          <a:ln/>
        </p:spPr>
      </p:sp>
      <p:sp>
        <p:nvSpPr>
          <p:cNvPr id="110595" name="2 Not Yer Tutucusu"/>
          <p:cNvSpPr>
            <a:spLocks noGrp="1"/>
          </p:cNvSpPr>
          <p:nvPr>
            <p:ph type="body" idx="1"/>
          </p:nvPr>
        </p:nvSpPr>
        <p:spPr>
          <a:noFill/>
          <a:ln/>
        </p:spPr>
        <p:txBody>
          <a:bodyPr/>
          <a:lstStyle/>
          <a:p>
            <a:pPr eaLnBrk="1" hangingPunct="1"/>
            <a:endParaRPr lang="tr-TR" smtClean="0"/>
          </a:p>
        </p:txBody>
      </p:sp>
      <p:sp>
        <p:nvSpPr>
          <p:cNvPr id="110596" name="3 Slayt Numarası Yer Tutucusu"/>
          <p:cNvSpPr>
            <a:spLocks noGrp="1"/>
          </p:cNvSpPr>
          <p:nvPr>
            <p:ph type="sldNum" sz="quarter" idx="5"/>
          </p:nvPr>
        </p:nvSpPr>
        <p:spPr>
          <a:noFill/>
        </p:spPr>
        <p:txBody>
          <a:bodyPr/>
          <a:lstStyle/>
          <a:p>
            <a:fld id="{0ECE4BC9-02D0-423D-8E8E-D26010EE4AFE}" type="slidenum">
              <a:rPr lang="tr-TR"/>
              <a:pPr/>
              <a:t>28</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1 Slayt Görüntüsü Yer Tutucusu"/>
          <p:cNvSpPr>
            <a:spLocks noGrp="1" noRot="1" noChangeAspect="1" noTextEdit="1"/>
          </p:cNvSpPr>
          <p:nvPr>
            <p:ph type="sldImg"/>
          </p:nvPr>
        </p:nvSpPr>
        <p:spPr>
          <a:ln/>
        </p:spPr>
      </p:sp>
      <p:sp>
        <p:nvSpPr>
          <p:cNvPr id="111619" name="2 Not Yer Tutucusu"/>
          <p:cNvSpPr>
            <a:spLocks noGrp="1"/>
          </p:cNvSpPr>
          <p:nvPr>
            <p:ph type="body" idx="1"/>
          </p:nvPr>
        </p:nvSpPr>
        <p:spPr>
          <a:noFill/>
          <a:ln/>
        </p:spPr>
        <p:txBody>
          <a:bodyPr/>
          <a:lstStyle/>
          <a:p>
            <a:pPr eaLnBrk="1" hangingPunct="1"/>
            <a:endParaRPr lang="tr-TR" smtClean="0"/>
          </a:p>
        </p:txBody>
      </p:sp>
      <p:sp>
        <p:nvSpPr>
          <p:cNvPr id="111620" name="3 Slayt Numarası Yer Tutucusu"/>
          <p:cNvSpPr>
            <a:spLocks noGrp="1"/>
          </p:cNvSpPr>
          <p:nvPr>
            <p:ph type="sldNum" sz="quarter" idx="5"/>
          </p:nvPr>
        </p:nvSpPr>
        <p:spPr>
          <a:noFill/>
        </p:spPr>
        <p:txBody>
          <a:bodyPr/>
          <a:lstStyle/>
          <a:p>
            <a:fld id="{DF9FB02C-C668-4CC0-BFE2-622C5F6645C2}" type="slidenum">
              <a:rPr lang="tr-TR"/>
              <a:pPr/>
              <a:t>29</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0E8E0BBD-697E-4272-8ED3-4038AD2810D0}" type="slidenum">
              <a:rPr lang="tr-TR" smtClean="0"/>
              <a:pPr>
                <a:defRPr/>
              </a:pPr>
              <a:t>3</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1 Slayt Görüntüsü Yer Tutucusu"/>
          <p:cNvSpPr>
            <a:spLocks noGrp="1" noRot="1" noChangeAspect="1" noTextEdit="1"/>
          </p:cNvSpPr>
          <p:nvPr>
            <p:ph type="sldImg"/>
          </p:nvPr>
        </p:nvSpPr>
        <p:spPr>
          <a:ln/>
        </p:spPr>
      </p:sp>
      <p:sp>
        <p:nvSpPr>
          <p:cNvPr id="112643" name="2 Not Yer Tutucusu"/>
          <p:cNvSpPr>
            <a:spLocks noGrp="1"/>
          </p:cNvSpPr>
          <p:nvPr>
            <p:ph type="body" idx="1"/>
          </p:nvPr>
        </p:nvSpPr>
        <p:spPr>
          <a:noFill/>
          <a:ln/>
        </p:spPr>
        <p:txBody>
          <a:bodyPr/>
          <a:lstStyle/>
          <a:p>
            <a:pPr eaLnBrk="1" hangingPunct="1"/>
            <a:endParaRPr lang="tr-TR" smtClean="0"/>
          </a:p>
        </p:txBody>
      </p:sp>
      <p:sp>
        <p:nvSpPr>
          <p:cNvPr id="112644" name="3 Slayt Numarası Yer Tutucusu"/>
          <p:cNvSpPr>
            <a:spLocks noGrp="1"/>
          </p:cNvSpPr>
          <p:nvPr>
            <p:ph type="sldNum" sz="quarter" idx="5"/>
          </p:nvPr>
        </p:nvSpPr>
        <p:spPr>
          <a:noFill/>
        </p:spPr>
        <p:txBody>
          <a:bodyPr/>
          <a:lstStyle/>
          <a:p>
            <a:fld id="{7A423AF6-21EF-43E1-A4D1-8E9EF024A808}" type="slidenum">
              <a:rPr lang="tr-TR"/>
              <a:pPr/>
              <a:t>30</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1 Slayt Görüntüsü Yer Tutucusu"/>
          <p:cNvSpPr>
            <a:spLocks noGrp="1" noRot="1" noChangeAspect="1" noTextEdit="1"/>
          </p:cNvSpPr>
          <p:nvPr>
            <p:ph type="sldImg"/>
          </p:nvPr>
        </p:nvSpPr>
        <p:spPr>
          <a:ln/>
        </p:spPr>
      </p:sp>
      <p:sp>
        <p:nvSpPr>
          <p:cNvPr id="113667" name="2 Not Yer Tutucusu"/>
          <p:cNvSpPr>
            <a:spLocks noGrp="1"/>
          </p:cNvSpPr>
          <p:nvPr>
            <p:ph type="body" idx="1"/>
          </p:nvPr>
        </p:nvSpPr>
        <p:spPr>
          <a:noFill/>
          <a:ln/>
        </p:spPr>
        <p:txBody>
          <a:bodyPr/>
          <a:lstStyle/>
          <a:p>
            <a:pPr eaLnBrk="1" hangingPunct="1"/>
            <a:endParaRPr lang="tr-TR" smtClean="0"/>
          </a:p>
        </p:txBody>
      </p:sp>
      <p:sp>
        <p:nvSpPr>
          <p:cNvPr id="113668" name="3 Slayt Numarası Yer Tutucusu"/>
          <p:cNvSpPr>
            <a:spLocks noGrp="1"/>
          </p:cNvSpPr>
          <p:nvPr>
            <p:ph type="sldNum" sz="quarter" idx="5"/>
          </p:nvPr>
        </p:nvSpPr>
        <p:spPr>
          <a:noFill/>
        </p:spPr>
        <p:txBody>
          <a:bodyPr/>
          <a:lstStyle/>
          <a:p>
            <a:fld id="{D671C04B-3F75-4C46-9D75-23DEFF5B96F7}" type="slidenum">
              <a:rPr lang="tr-TR"/>
              <a:pPr/>
              <a:t>31</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1 Slayt Görüntüsü Yer Tutucusu"/>
          <p:cNvSpPr>
            <a:spLocks noGrp="1" noRot="1" noChangeAspect="1" noTextEdit="1"/>
          </p:cNvSpPr>
          <p:nvPr>
            <p:ph type="sldImg"/>
          </p:nvPr>
        </p:nvSpPr>
        <p:spPr>
          <a:ln/>
        </p:spPr>
      </p:sp>
      <p:sp>
        <p:nvSpPr>
          <p:cNvPr id="114691" name="2 Not Yer Tutucusu"/>
          <p:cNvSpPr>
            <a:spLocks noGrp="1"/>
          </p:cNvSpPr>
          <p:nvPr>
            <p:ph type="body" idx="1"/>
          </p:nvPr>
        </p:nvSpPr>
        <p:spPr>
          <a:noFill/>
          <a:ln/>
        </p:spPr>
        <p:txBody>
          <a:bodyPr/>
          <a:lstStyle/>
          <a:p>
            <a:pPr eaLnBrk="1" hangingPunct="1"/>
            <a:endParaRPr lang="tr-TR" smtClean="0"/>
          </a:p>
        </p:txBody>
      </p:sp>
      <p:sp>
        <p:nvSpPr>
          <p:cNvPr id="114692" name="3 Slayt Numarası Yer Tutucusu"/>
          <p:cNvSpPr>
            <a:spLocks noGrp="1"/>
          </p:cNvSpPr>
          <p:nvPr>
            <p:ph type="sldNum" sz="quarter" idx="5"/>
          </p:nvPr>
        </p:nvSpPr>
        <p:spPr>
          <a:noFill/>
        </p:spPr>
        <p:txBody>
          <a:bodyPr/>
          <a:lstStyle/>
          <a:p>
            <a:fld id="{D5CE1E7E-C638-4B94-A328-7AF6B2E2F95E}" type="slidenum">
              <a:rPr lang="tr-TR"/>
              <a:pPr/>
              <a:t>32</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1 Slayt Görüntüsü Yer Tutucusu"/>
          <p:cNvSpPr>
            <a:spLocks noGrp="1" noRot="1" noChangeAspect="1" noTextEdit="1"/>
          </p:cNvSpPr>
          <p:nvPr>
            <p:ph type="sldImg"/>
          </p:nvPr>
        </p:nvSpPr>
        <p:spPr>
          <a:ln/>
        </p:spPr>
      </p:sp>
      <p:sp>
        <p:nvSpPr>
          <p:cNvPr id="115715" name="2 Not Yer Tutucusu"/>
          <p:cNvSpPr>
            <a:spLocks noGrp="1"/>
          </p:cNvSpPr>
          <p:nvPr>
            <p:ph type="body" idx="1"/>
          </p:nvPr>
        </p:nvSpPr>
        <p:spPr>
          <a:noFill/>
          <a:ln/>
        </p:spPr>
        <p:txBody>
          <a:bodyPr/>
          <a:lstStyle/>
          <a:p>
            <a:pPr eaLnBrk="1" hangingPunct="1"/>
            <a:endParaRPr lang="tr-TR" smtClean="0"/>
          </a:p>
        </p:txBody>
      </p:sp>
      <p:sp>
        <p:nvSpPr>
          <p:cNvPr id="115716" name="3 Slayt Numarası Yer Tutucusu"/>
          <p:cNvSpPr>
            <a:spLocks noGrp="1"/>
          </p:cNvSpPr>
          <p:nvPr>
            <p:ph type="sldNum" sz="quarter" idx="5"/>
          </p:nvPr>
        </p:nvSpPr>
        <p:spPr>
          <a:noFill/>
        </p:spPr>
        <p:txBody>
          <a:bodyPr/>
          <a:lstStyle/>
          <a:p>
            <a:fld id="{1E48CDA4-9238-4C57-A108-86319567FF9F}" type="slidenum">
              <a:rPr lang="tr-TR"/>
              <a:pPr/>
              <a:t>33</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1 Slayt Görüntüsü Yer Tutucusu"/>
          <p:cNvSpPr>
            <a:spLocks noGrp="1" noRot="1" noChangeAspect="1" noTextEdit="1"/>
          </p:cNvSpPr>
          <p:nvPr>
            <p:ph type="sldImg"/>
          </p:nvPr>
        </p:nvSpPr>
        <p:spPr>
          <a:ln/>
        </p:spPr>
      </p:sp>
      <p:sp>
        <p:nvSpPr>
          <p:cNvPr id="116739" name="2 Not Yer Tutucusu"/>
          <p:cNvSpPr>
            <a:spLocks noGrp="1"/>
          </p:cNvSpPr>
          <p:nvPr>
            <p:ph type="body" idx="1"/>
          </p:nvPr>
        </p:nvSpPr>
        <p:spPr>
          <a:noFill/>
          <a:ln/>
        </p:spPr>
        <p:txBody>
          <a:bodyPr/>
          <a:lstStyle/>
          <a:p>
            <a:pPr eaLnBrk="1" hangingPunct="1"/>
            <a:endParaRPr lang="tr-TR" smtClean="0"/>
          </a:p>
        </p:txBody>
      </p:sp>
      <p:sp>
        <p:nvSpPr>
          <p:cNvPr id="116740" name="3 Slayt Numarası Yer Tutucusu"/>
          <p:cNvSpPr>
            <a:spLocks noGrp="1"/>
          </p:cNvSpPr>
          <p:nvPr>
            <p:ph type="sldNum" sz="quarter" idx="5"/>
          </p:nvPr>
        </p:nvSpPr>
        <p:spPr>
          <a:noFill/>
        </p:spPr>
        <p:txBody>
          <a:bodyPr/>
          <a:lstStyle/>
          <a:p>
            <a:fld id="{F625E0F4-8E9B-4E10-8051-732EB0834E7D}" type="slidenum">
              <a:rPr lang="tr-TR"/>
              <a:pPr/>
              <a:t>34</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1 Slayt Görüntüsü Yer Tutucusu"/>
          <p:cNvSpPr>
            <a:spLocks noGrp="1" noRot="1" noChangeAspect="1" noTextEdit="1"/>
          </p:cNvSpPr>
          <p:nvPr>
            <p:ph type="sldImg"/>
          </p:nvPr>
        </p:nvSpPr>
        <p:spPr>
          <a:ln/>
        </p:spPr>
      </p:sp>
      <p:sp>
        <p:nvSpPr>
          <p:cNvPr id="117763" name="2 Not Yer Tutucusu"/>
          <p:cNvSpPr>
            <a:spLocks noGrp="1"/>
          </p:cNvSpPr>
          <p:nvPr>
            <p:ph type="body" idx="1"/>
          </p:nvPr>
        </p:nvSpPr>
        <p:spPr>
          <a:noFill/>
          <a:ln/>
        </p:spPr>
        <p:txBody>
          <a:bodyPr/>
          <a:lstStyle/>
          <a:p>
            <a:pPr eaLnBrk="1" hangingPunct="1"/>
            <a:endParaRPr lang="tr-TR" smtClean="0"/>
          </a:p>
        </p:txBody>
      </p:sp>
      <p:sp>
        <p:nvSpPr>
          <p:cNvPr id="117764" name="3 Slayt Numarası Yer Tutucusu"/>
          <p:cNvSpPr>
            <a:spLocks noGrp="1"/>
          </p:cNvSpPr>
          <p:nvPr>
            <p:ph type="sldNum" sz="quarter" idx="5"/>
          </p:nvPr>
        </p:nvSpPr>
        <p:spPr>
          <a:noFill/>
        </p:spPr>
        <p:txBody>
          <a:bodyPr/>
          <a:lstStyle/>
          <a:p>
            <a:fld id="{E22D4420-23D3-4404-B725-6366442F3272}" type="slidenum">
              <a:rPr lang="tr-TR"/>
              <a:pPr/>
              <a:t>35</a:t>
            </a:fld>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1 Slayt Görüntüsü Yer Tutucusu"/>
          <p:cNvSpPr>
            <a:spLocks noGrp="1" noRot="1" noChangeAspect="1" noTextEdit="1"/>
          </p:cNvSpPr>
          <p:nvPr>
            <p:ph type="sldImg"/>
          </p:nvPr>
        </p:nvSpPr>
        <p:spPr>
          <a:ln/>
        </p:spPr>
      </p:sp>
      <p:sp>
        <p:nvSpPr>
          <p:cNvPr id="118787" name="2 Not Yer Tutucusu"/>
          <p:cNvSpPr>
            <a:spLocks noGrp="1"/>
          </p:cNvSpPr>
          <p:nvPr>
            <p:ph type="body" idx="1"/>
          </p:nvPr>
        </p:nvSpPr>
        <p:spPr>
          <a:noFill/>
          <a:ln/>
        </p:spPr>
        <p:txBody>
          <a:bodyPr/>
          <a:lstStyle/>
          <a:p>
            <a:pPr eaLnBrk="1" hangingPunct="1"/>
            <a:endParaRPr lang="tr-TR" smtClean="0"/>
          </a:p>
        </p:txBody>
      </p:sp>
      <p:sp>
        <p:nvSpPr>
          <p:cNvPr id="118788" name="3 Slayt Numarası Yer Tutucusu"/>
          <p:cNvSpPr>
            <a:spLocks noGrp="1"/>
          </p:cNvSpPr>
          <p:nvPr>
            <p:ph type="sldNum" sz="quarter" idx="5"/>
          </p:nvPr>
        </p:nvSpPr>
        <p:spPr>
          <a:noFill/>
        </p:spPr>
        <p:txBody>
          <a:bodyPr/>
          <a:lstStyle/>
          <a:p>
            <a:fld id="{4B230C89-7C1E-4CBA-B99B-8AC58648066D}" type="slidenum">
              <a:rPr lang="tr-TR"/>
              <a:pPr/>
              <a:t>36</a:t>
            </a:fld>
            <a:endParaRPr 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1 Slayt Görüntüsü Yer Tutucusu"/>
          <p:cNvSpPr>
            <a:spLocks noGrp="1" noRot="1" noChangeAspect="1" noTextEdit="1"/>
          </p:cNvSpPr>
          <p:nvPr>
            <p:ph type="sldImg"/>
          </p:nvPr>
        </p:nvSpPr>
        <p:spPr>
          <a:ln/>
        </p:spPr>
      </p:sp>
      <p:sp>
        <p:nvSpPr>
          <p:cNvPr id="119811" name="2 Not Yer Tutucusu"/>
          <p:cNvSpPr>
            <a:spLocks noGrp="1"/>
          </p:cNvSpPr>
          <p:nvPr>
            <p:ph type="body" idx="1"/>
          </p:nvPr>
        </p:nvSpPr>
        <p:spPr>
          <a:noFill/>
          <a:ln/>
        </p:spPr>
        <p:txBody>
          <a:bodyPr/>
          <a:lstStyle/>
          <a:p>
            <a:pPr eaLnBrk="1" hangingPunct="1"/>
            <a:endParaRPr lang="tr-TR" smtClean="0"/>
          </a:p>
        </p:txBody>
      </p:sp>
      <p:sp>
        <p:nvSpPr>
          <p:cNvPr id="119812" name="3 Slayt Numarası Yer Tutucusu"/>
          <p:cNvSpPr>
            <a:spLocks noGrp="1"/>
          </p:cNvSpPr>
          <p:nvPr>
            <p:ph type="sldNum" sz="quarter" idx="5"/>
          </p:nvPr>
        </p:nvSpPr>
        <p:spPr>
          <a:noFill/>
        </p:spPr>
        <p:txBody>
          <a:bodyPr/>
          <a:lstStyle/>
          <a:p>
            <a:fld id="{64F6EF88-933D-499F-ABAC-2606D62F0F97}" type="slidenum">
              <a:rPr lang="tr-TR"/>
              <a:pPr/>
              <a:t>37</a:t>
            </a:fld>
            <a:endParaRPr 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pPr>
              <a:defRPr/>
            </a:pPr>
            <a:fld id="{0E8E0BBD-697E-4272-8ED3-4038AD2810D0}" type="slidenum">
              <a:rPr lang="tr-TR" smtClean="0"/>
              <a:pPr>
                <a:defRPr/>
              </a:pPr>
              <a:t>38</a:t>
            </a:fld>
            <a:endParaRPr 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1 Slayt Görüntüsü Yer Tutucusu"/>
          <p:cNvSpPr>
            <a:spLocks noGrp="1" noRot="1" noChangeAspect="1" noTextEdit="1"/>
          </p:cNvSpPr>
          <p:nvPr>
            <p:ph type="sldImg"/>
          </p:nvPr>
        </p:nvSpPr>
        <p:spPr>
          <a:ln/>
        </p:spPr>
      </p:sp>
      <p:sp>
        <p:nvSpPr>
          <p:cNvPr id="120835" name="2 Not Yer Tutucusu"/>
          <p:cNvSpPr>
            <a:spLocks noGrp="1"/>
          </p:cNvSpPr>
          <p:nvPr>
            <p:ph type="body" idx="1"/>
          </p:nvPr>
        </p:nvSpPr>
        <p:spPr>
          <a:noFill/>
          <a:ln/>
        </p:spPr>
        <p:txBody>
          <a:bodyPr/>
          <a:lstStyle/>
          <a:p>
            <a:pPr eaLnBrk="1" hangingPunct="1"/>
            <a:endParaRPr lang="tr-TR" smtClean="0"/>
          </a:p>
        </p:txBody>
      </p:sp>
      <p:sp>
        <p:nvSpPr>
          <p:cNvPr id="120836" name="3 Slayt Numarası Yer Tutucusu"/>
          <p:cNvSpPr>
            <a:spLocks noGrp="1"/>
          </p:cNvSpPr>
          <p:nvPr>
            <p:ph type="sldNum" sz="quarter" idx="5"/>
          </p:nvPr>
        </p:nvSpPr>
        <p:spPr>
          <a:noFill/>
        </p:spPr>
        <p:txBody>
          <a:bodyPr/>
          <a:lstStyle/>
          <a:p>
            <a:fld id="{4C6339E1-2447-4B2B-B0CC-273003C5C88E}" type="slidenum">
              <a:rPr lang="tr-TR"/>
              <a:pPr/>
              <a:t>39</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1 Slayt Görüntüsü Yer Tutucusu"/>
          <p:cNvSpPr>
            <a:spLocks noGrp="1" noRot="1" noChangeAspect="1" noTextEdit="1"/>
          </p:cNvSpPr>
          <p:nvPr>
            <p:ph type="sldImg"/>
          </p:nvPr>
        </p:nvSpPr>
        <p:spPr>
          <a:ln/>
        </p:spPr>
      </p:sp>
      <p:sp>
        <p:nvSpPr>
          <p:cNvPr id="86019" name="2 Not Yer Tutucusu"/>
          <p:cNvSpPr>
            <a:spLocks noGrp="1"/>
          </p:cNvSpPr>
          <p:nvPr>
            <p:ph type="body" idx="1"/>
          </p:nvPr>
        </p:nvSpPr>
        <p:spPr>
          <a:noFill/>
          <a:ln/>
        </p:spPr>
        <p:txBody>
          <a:bodyPr/>
          <a:lstStyle/>
          <a:p>
            <a:pPr eaLnBrk="1" hangingPunct="1"/>
            <a:endParaRPr lang="tr-TR" smtClean="0"/>
          </a:p>
        </p:txBody>
      </p:sp>
      <p:sp>
        <p:nvSpPr>
          <p:cNvPr id="86020" name="3 Slayt Numarası Yer Tutucusu"/>
          <p:cNvSpPr>
            <a:spLocks noGrp="1"/>
          </p:cNvSpPr>
          <p:nvPr>
            <p:ph type="sldNum" sz="quarter" idx="5"/>
          </p:nvPr>
        </p:nvSpPr>
        <p:spPr>
          <a:noFill/>
        </p:spPr>
        <p:txBody>
          <a:bodyPr/>
          <a:lstStyle/>
          <a:p>
            <a:fld id="{B32744FE-6976-4F45-805C-1547078A8FDC}" type="slidenum">
              <a:rPr lang="tr-TR"/>
              <a:pPr/>
              <a:t>4</a:t>
            </a:fld>
            <a:endParaRPr 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1 Slayt Görüntüsü Yer Tutucusu"/>
          <p:cNvSpPr>
            <a:spLocks noGrp="1" noRot="1" noChangeAspect="1" noTextEdit="1"/>
          </p:cNvSpPr>
          <p:nvPr>
            <p:ph type="sldImg"/>
          </p:nvPr>
        </p:nvSpPr>
        <p:spPr>
          <a:ln/>
        </p:spPr>
      </p:sp>
      <p:sp>
        <p:nvSpPr>
          <p:cNvPr id="121859" name="2 Not Yer Tutucusu"/>
          <p:cNvSpPr>
            <a:spLocks noGrp="1"/>
          </p:cNvSpPr>
          <p:nvPr>
            <p:ph type="body" idx="1"/>
          </p:nvPr>
        </p:nvSpPr>
        <p:spPr>
          <a:noFill/>
          <a:ln/>
        </p:spPr>
        <p:txBody>
          <a:bodyPr/>
          <a:lstStyle/>
          <a:p>
            <a:pPr eaLnBrk="1" hangingPunct="1"/>
            <a:endParaRPr lang="tr-TR" smtClean="0"/>
          </a:p>
        </p:txBody>
      </p:sp>
      <p:sp>
        <p:nvSpPr>
          <p:cNvPr id="121860" name="3 Slayt Numarası Yer Tutucusu"/>
          <p:cNvSpPr>
            <a:spLocks noGrp="1"/>
          </p:cNvSpPr>
          <p:nvPr>
            <p:ph type="sldNum" sz="quarter" idx="5"/>
          </p:nvPr>
        </p:nvSpPr>
        <p:spPr>
          <a:noFill/>
        </p:spPr>
        <p:txBody>
          <a:bodyPr/>
          <a:lstStyle/>
          <a:p>
            <a:fld id="{1589C0AA-FA63-4745-AC0D-13E562CA3C8B}" type="slidenum">
              <a:rPr lang="tr-TR"/>
              <a:pPr/>
              <a:t>40</a:t>
            </a:fld>
            <a:endParaRPr 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1 Slayt Görüntüsü Yer Tutucusu"/>
          <p:cNvSpPr>
            <a:spLocks noGrp="1" noRot="1" noChangeAspect="1" noTextEdit="1"/>
          </p:cNvSpPr>
          <p:nvPr>
            <p:ph type="sldImg"/>
          </p:nvPr>
        </p:nvSpPr>
        <p:spPr>
          <a:ln/>
        </p:spPr>
      </p:sp>
      <p:sp>
        <p:nvSpPr>
          <p:cNvPr id="122883" name="2 Not Yer Tutucusu"/>
          <p:cNvSpPr>
            <a:spLocks noGrp="1"/>
          </p:cNvSpPr>
          <p:nvPr>
            <p:ph type="body" idx="1"/>
          </p:nvPr>
        </p:nvSpPr>
        <p:spPr>
          <a:noFill/>
          <a:ln/>
        </p:spPr>
        <p:txBody>
          <a:bodyPr/>
          <a:lstStyle/>
          <a:p>
            <a:pPr eaLnBrk="1" hangingPunct="1"/>
            <a:endParaRPr lang="tr-TR" smtClean="0"/>
          </a:p>
        </p:txBody>
      </p:sp>
      <p:sp>
        <p:nvSpPr>
          <p:cNvPr id="122884" name="3 Slayt Numarası Yer Tutucusu"/>
          <p:cNvSpPr>
            <a:spLocks noGrp="1"/>
          </p:cNvSpPr>
          <p:nvPr>
            <p:ph type="sldNum" sz="quarter" idx="5"/>
          </p:nvPr>
        </p:nvSpPr>
        <p:spPr>
          <a:noFill/>
        </p:spPr>
        <p:txBody>
          <a:bodyPr/>
          <a:lstStyle/>
          <a:p>
            <a:fld id="{9229311F-1F79-46C9-9918-699DFF44B8E1}" type="slidenum">
              <a:rPr lang="tr-TR"/>
              <a:pPr/>
              <a:t>41</a:t>
            </a:fld>
            <a:endParaRPr 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1 Slayt Görüntüsü Yer Tutucusu"/>
          <p:cNvSpPr>
            <a:spLocks noGrp="1" noRot="1" noChangeAspect="1" noTextEdit="1"/>
          </p:cNvSpPr>
          <p:nvPr>
            <p:ph type="sldImg"/>
          </p:nvPr>
        </p:nvSpPr>
        <p:spPr>
          <a:ln/>
        </p:spPr>
      </p:sp>
      <p:sp>
        <p:nvSpPr>
          <p:cNvPr id="123907" name="2 Not Yer Tutucusu"/>
          <p:cNvSpPr>
            <a:spLocks noGrp="1"/>
          </p:cNvSpPr>
          <p:nvPr>
            <p:ph type="body" idx="1"/>
          </p:nvPr>
        </p:nvSpPr>
        <p:spPr>
          <a:noFill/>
          <a:ln/>
        </p:spPr>
        <p:txBody>
          <a:bodyPr/>
          <a:lstStyle/>
          <a:p>
            <a:pPr eaLnBrk="1" hangingPunct="1"/>
            <a:endParaRPr lang="tr-TR" smtClean="0"/>
          </a:p>
        </p:txBody>
      </p:sp>
      <p:sp>
        <p:nvSpPr>
          <p:cNvPr id="123908" name="3 Slayt Numarası Yer Tutucusu"/>
          <p:cNvSpPr>
            <a:spLocks noGrp="1"/>
          </p:cNvSpPr>
          <p:nvPr>
            <p:ph type="sldNum" sz="quarter" idx="5"/>
          </p:nvPr>
        </p:nvSpPr>
        <p:spPr>
          <a:noFill/>
        </p:spPr>
        <p:txBody>
          <a:bodyPr/>
          <a:lstStyle/>
          <a:p>
            <a:fld id="{58763FA6-847E-4CE1-BF05-659EE75CFAC1}" type="slidenum">
              <a:rPr lang="tr-TR"/>
              <a:pPr/>
              <a:t>42</a:t>
            </a:fld>
            <a:endParaRPr 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1 Slayt Görüntüsü Yer Tutucusu"/>
          <p:cNvSpPr>
            <a:spLocks noGrp="1" noRot="1" noChangeAspect="1" noTextEdit="1"/>
          </p:cNvSpPr>
          <p:nvPr>
            <p:ph type="sldImg"/>
          </p:nvPr>
        </p:nvSpPr>
        <p:spPr>
          <a:ln/>
        </p:spPr>
      </p:sp>
      <p:sp>
        <p:nvSpPr>
          <p:cNvPr id="124931" name="2 Not Yer Tutucusu"/>
          <p:cNvSpPr>
            <a:spLocks noGrp="1"/>
          </p:cNvSpPr>
          <p:nvPr>
            <p:ph type="body" idx="1"/>
          </p:nvPr>
        </p:nvSpPr>
        <p:spPr>
          <a:noFill/>
          <a:ln/>
        </p:spPr>
        <p:txBody>
          <a:bodyPr/>
          <a:lstStyle/>
          <a:p>
            <a:pPr eaLnBrk="1" hangingPunct="1"/>
            <a:endParaRPr lang="tr-TR" smtClean="0"/>
          </a:p>
        </p:txBody>
      </p:sp>
      <p:sp>
        <p:nvSpPr>
          <p:cNvPr id="124932" name="3 Slayt Numarası Yer Tutucusu"/>
          <p:cNvSpPr>
            <a:spLocks noGrp="1"/>
          </p:cNvSpPr>
          <p:nvPr>
            <p:ph type="sldNum" sz="quarter" idx="5"/>
          </p:nvPr>
        </p:nvSpPr>
        <p:spPr>
          <a:noFill/>
        </p:spPr>
        <p:txBody>
          <a:bodyPr/>
          <a:lstStyle/>
          <a:p>
            <a:fld id="{E8388D71-CDCF-49F8-BFE5-1F146D7EE8D5}" type="slidenum">
              <a:rPr lang="tr-TR"/>
              <a:pPr/>
              <a:t>43</a:t>
            </a:fld>
            <a:endParaRPr lang="tr-T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1 Slayt Görüntüsü Yer Tutucusu"/>
          <p:cNvSpPr>
            <a:spLocks noGrp="1" noRot="1" noChangeAspect="1" noTextEdit="1"/>
          </p:cNvSpPr>
          <p:nvPr>
            <p:ph type="sldImg"/>
          </p:nvPr>
        </p:nvSpPr>
        <p:spPr>
          <a:ln/>
        </p:spPr>
      </p:sp>
      <p:sp>
        <p:nvSpPr>
          <p:cNvPr id="125955" name="2 Not Yer Tutucusu"/>
          <p:cNvSpPr>
            <a:spLocks noGrp="1"/>
          </p:cNvSpPr>
          <p:nvPr>
            <p:ph type="body" idx="1"/>
          </p:nvPr>
        </p:nvSpPr>
        <p:spPr>
          <a:noFill/>
          <a:ln/>
        </p:spPr>
        <p:txBody>
          <a:bodyPr/>
          <a:lstStyle/>
          <a:p>
            <a:pPr eaLnBrk="1" hangingPunct="1"/>
            <a:endParaRPr lang="tr-TR" smtClean="0"/>
          </a:p>
        </p:txBody>
      </p:sp>
      <p:sp>
        <p:nvSpPr>
          <p:cNvPr id="125956" name="3 Slayt Numarası Yer Tutucusu"/>
          <p:cNvSpPr>
            <a:spLocks noGrp="1"/>
          </p:cNvSpPr>
          <p:nvPr>
            <p:ph type="sldNum" sz="quarter" idx="5"/>
          </p:nvPr>
        </p:nvSpPr>
        <p:spPr>
          <a:noFill/>
        </p:spPr>
        <p:txBody>
          <a:bodyPr/>
          <a:lstStyle/>
          <a:p>
            <a:fld id="{0D948B68-A5AA-4475-9D84-DE9B8226C036}" type="slidenum">
              <a:rPr lang="tr-TR"/>
              <a:pPr/>
              <a:t>44</a:t>
            </a:fld>
            <a:endParaRPr 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1 Slayt Görüntüsü Yer Tutucusu"/>
          <p:cNvSpPr>
            <a:spLocks noGrp="1" noRot="1" noChangeAspect="1" noTextEdit="1"/>
          </p:cNvSpPr>
          <p:nvPr>
            <p:ph type="sldImg"/>
          </p:nvPr>
        </p:nvSpPr>
        <p:spPr>
          <a:ln/>
        </p:spPr>
      </p:sp>
      <p:sp>
        <p:nvSpPr>
          <p:cNvPr id="126979" name="2 Not Yer Tutucusu"/>
          <p:cNvSpPr>
            <a:spLocks noGrp="1"/>
          </p:cNvSpPr>
          <p:nvPr>
            <p:ph type="body" idx="1"/>
          </p:nvPr>
        </p:nvSpPr>
        <p:spPr>
          <a:noFill/>
          <a:ln/>
        </p:spPr>
        <p:txBody>
          <a:bodyPr/>
          <a:lstStyle/>
          <a:p>
            <a:pPr eaLnBrk="1" hangingPunct="1"/>
            <a:endParaRPr lang="tr-TR" smtClean="0"/>
          </a:p>
        </p:txBody>
      </p:sp>
      <p:sp>
        <p:nvSpPr>
          <p:cNvPr id="126980" name="3 Slayt Numarası Yer Tutucusu"/>
          <p:cNvSpPr>
            <a:spLocks noGrp="1"/>
          </p:cNvSpPr>
          <p:nvPr>
            <p:ph type="sldNum" sz="quarter" idx="5"/>
          </p:nvPr>
        </p:nvSpPr>
        <p:spPr>
          <a:noFill/>
        </p:spPr>
        <p:txBody>
          <a:bodyPr/>
          <a:lstStyle/>
          <a:p>
            <a:fld id="{99FE3287-1170-4937-ABA9-086A69228AAD}" type="slidenum">
              <a:rPr lang="tr-TR"/>
              <a:pPr/>
              <a:t>45</a:t>
            </a:fld>
            <a:endParaRPr lang="tr-T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1 Slayt Görüntüsü Yer Tutucusu"/>
          <p:cNvSpPr>
            <a:spLocks noGrp="1" noRot="1" noChangeAspect="1" noTextEdit="1"/>
          </p:cNvSpPr>
          <p:nvPr>
            <p:ph type="sldImg"/>
          </p:nvPr>
        </p:nvSpPr>
        <p:spPr>
          <a:ln/>
        </p:spPr>
      </p:sp>
      <p:sp>
        <p:nvSpPr>
          <p:cNvPr id="128003" name="2 Not Yer Tutucusu"/>
          <p:cNvSpPr>
            <a:spLocks noGrp="1"/>
          </p:cNvSpPr>
          <p:nvPr>
            <p:ph type="body" idx="1"/>
          </p:nvPr>
        </p:nvSpPr>
        <p:spPr>
          <a:noFill/>
          <a:ln/>
        </p:spPr>
        <p:txBody>
          <a:bodyPr/>
          <a:lstStyle/>
          <a:p>
            <a:pPr eaLnBrk="1" hangingPunct="1"/>
            <a:endParaRPr lang="tr-TR" smtClean="0"/>
          </a:p>
        </p:txBody>
      </p:sp>
      <p:sp>
        <p:nvSpPr>
          <p:cNvPr id="128004" name="3 Slayt Numarası Yer Tutucusu"/>
          <p:cNvSpPr>
            <a:spLocks noGrp="1"/>
          </p:cNvSpPr>
          <p:nvPr>
            <p:ph type="sldNum" sz="quarter" idx="5"/>
          </p:nvPr>
        </p:nvSpPr>
        <p:spPr>
          <a:noFill/>
        </p:spPr>
        <p:txBody>
          <a:bodyPr/>
          <a:lstStyle/>
          <a:p>
            <a:fld id="{95D6CB22-0C43-4DD8-A8B4-097D20A79892}" type="slidenum">
              <a:rPr lang="tr-TR"/>
              <a:pPr/>
              <a:t>46</a:t>
            </a:fld>
            <a:endParaRPr lang="tr-T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1 Slayt Görüntüsü Yer Tutucusu"/>
          <p:cNvSpPr>
            <a:spLocks noGrp="1" noRot="1" noChangeAspect="1" noTextEdit="1"/>
          </p:cNvSpPr>
          <p:nvPr>
            <p:ph type="sldImg"/>
          </p:nvPr>
        </p:nvSpPr>
        <p:spPr>
          <a:ln/>
        </p:spPr>
      </p:sp>
      <p:sp>
        <p:nvSpPr>
          <p:cNvPr id="129027" name="2 Not Yer Tutucusu"/>
          <p:cNvSpPr>
            <a:spLocks noGrp="1"/>
          </p:cNvSpPr>
          <p:nvPr>
            <p:ph type="body" idx="1"/>
          </p:nvPr>
        </p:nvSpPr>
        <p:spPr>
          <a:noFill/>
          <a:ln/>
        </p:spPr>
        <p:txBody>
          <a:bodyPr/>
          <a:lstStyle/>
          <a:p>
            <a:pPr eaLnBrk="1" hangingPunct="1"/>
            <a:endParaRPr lang="tr-TR" smtClean="0"/>
          </a:p>
        </p:txBody>
      </p:sp>
      <p:sp>
        <p:nvSpPr>
          <p:cNvPr id="129028" name="3 Slayt Numarası Yer Tutucusu"/>
          <p:cNvSpPr>
            <a:spLocks noGrp="1"/>
          </p:cNvSpPr>
          <p:nvPr>
            <p:ph type="sldNum" sz="quarter" idx="5"/>
          </p:nvPr>
        </p:nvSpPr>
        <p:spPr>
          <a:noFill/>
        </p:spPr>
        <p:txBody>
          <a:bodyPr/>
          <a:lstStyle/>
          <a:p>
            <a:fld id="{E75E92D2-60BD-41C8-BE2C-CE5D0AC308F9}" type="slidenum">
              <a:rPr lang="tr-TR"/>
              <a:pPr/>
              <a:t>47</a:t>
            </a:fld>
            <a:endParaRPr lang="tr-T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1 Slayt Görüntüsü Yer Tutucusu"/>
          <p:cNvSpPr>
            <a:spLocks noGrp="1" noRot="1" noChangeAspect="1" noTextEdit="1"/>
          </p:cNvSpPr>
          <p:nvPr>
            <p:ph type="sldImg"/>
          </p:nvPr>
        </p:nvSpPr>
        <p:spPr>
          <a:ln/>
        </p:spPr>
      </p:sp>
      <p:sp>
        <p:nvSpPr>
          <p:cNvPr id="130051" name="2 Not Yer Tutucusu"/>
          <p:cNvSpPr>
            <a:spLocks noGrp="1"/>
          </p:cNvSpPr>
          <p:nvPr>
            <p:ph type="body" idx="1"/>
          </p:nvPr>
        </p:nvSpPr>
        <p:spPr>
          <a:noFill/>
          <a:ln/>
        </p:spPr>
        <p:txBody>
          <a:bodyPr/>
          <a:lstStyle/>
          <a:p>
            <a:pPr eaLnBrk="1" hangingPunct="1"/>
            <a:endParaRPr lang="tr-TR" smtClean="0"/>
          </a:p>
        </p:txBody>
      </p:sp>
      <p:sp>
        <p:nvSpPr>
          <p:cNvPr id="130052" name="3 Slayt Numarası Yer Tutucusu"/>
          <p:cNvSpPr>
            <a:spLocks noGrp="1"/>
          </p:cNvSpPr>
          <p:nvPr>
            <p:ph type="sldNum" sz="quarter" idx="5"/>
          </p:nvPr>
        </p:nvSpPr>
        <p:spPr>
          <a:noFill/>
        </p:spPr>
        <p:txBody>
          <a:bodyPr/>
          <a:lstStyle/>
          <a:p>
            <a:fld id="{D297172B-E2C5-4C54-8A63-39BA05378114}" type="slidenum">
              <a:rPr lang="tr-TR"/>
              <a:pPr/>
              <a:t>48</a:t>
            </a:fld>
            <a:endParaRPr lang="tr-T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1 Slayt Görüntüsü Yer Tutucusu"/>
          <p:cNvSpPr>
            <a:spLocks noGrp="1" noRot="1" noChangeAspect="1" noTextEdit="1"/>
          </p:cNvSpPr>
          <p:nvPr>
            <p:ph type="sldImg"/>
          </p:nvPr>
        </p:nvSpPr>
        <p:spPr>
          <a:ln/>
        </p:spPr>
      </p:sp>
      <p:sp>
        <p:nvSpPr>
          <p:cNvPr id="131075" name="2 Not Yer Tutucusu"/>
          <p:cNvSpPr>
            <a:spLocks noGrp="1"/>
          </p:cNvSpPr>
          <p:nvPr>
            <p:ph type="body" idx="1"/>
          </p:nvPr>
        </p:nvSpPr>
        <p:spPr>
          <a:noFill/>
          <a:ln/>
        </p:spPr>
        <p:txBody>
          <a:bodyPr/>
          <a:lstStyle/>
          <a:p>
            <a:pPr eaLnBrk="1" hangingPunct="1"/>
            <a:endParaRPr lang="tr-TR" smtClean="0"/>
          </a:p>
        </p:txBody>
      </p:sp>
      <p:sp>
        <p:nvSpPr>
          <p:cNvPr id="131076" name="3 Slayt Numarası Yer Tutucusu"/>
          <p:cNvSpPr>
            <a:spLocks noGrp="1"/>
          </p:cNvSpPr>
          <p:nvPr>
            <p:ph type="sldNum" sz="quarter" idx="5"/>
          </p:nvPr>
        </p:nvSpPr>
        <p:spPr>
          <a:noFill/>
        </p:spPr>
        <p:txBody>
          <a:bodyPr/>
          <a:lstStyle/>
          <a:p>
            <a:fld id="{07871506-B651-4224-B6C5-9473D6115AE1}" type="slidenum">
              <a:rPr lang="tr-TR"/>
              <a:pPr/>
              <a:t>49</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1 Slayt Görüntüsü Yer Tutucusu"/>
          <p:cNvSpPr>
            <a:spLocks noGrp="1" noRot="1" noChangeAspect="1" noTextEdit="1"/>
          </p:cNvSpPr>
          <p:nvPr>
            <p:ph type="sldImg"/>
          </p:nvPr>
        </p:nvSpPr>
        <p:spPr>
          <a:ln/>
        </p:spPr>
      </p:sp>
      <p:sp>
        <p:nvSpPr>
          <p:cNvPr id="87043" name="2 Not Yer Tutucusu"/>
          <p:cNvSpPr>
            <a:spLocks noGrp="1"/>
          </p:cNvSpPr>
          <p:nvPr>
            <p:ph type="body" idx="1"/>
          </p:nvPr>
        </p:nvSpPr>
        <p:spPr>
          <a:noFill/>
          <a:ln/>
        </p:spPr>
        <p:txBody>
          <a:bodyPr/>
          <a:lstStyle/>
          <a:p>
            <a:pPr eaLnBrk="1" hangingPunct="1"/>
            <a:endParaRPr lang="tr-TR" smtClean="0"/>
          </a:p>
        </p:txBody>
      </p:sp>
      <p:sp>
        <p:nvSpPr>
          <p:cNvPr id="87044" name="3 Slayt Numarası Yer Tutucusu"/>
          <p:cNvSpPr>
            <a:spLocks noGrp="1"/>
          </p:cNvSpPr>
          <p:nvPr>
            <p:ph type="sldNum" sz="quarter" idx="5"/>
          </p:nvPr>
        </p:nvSpPr>
        <p:spPr>
          <a:noFill/>
        </p:spPr>
        <p:txBody>
          <a:bodyPr/>
          <a:lstStyle/>
          <a:p>
            <a:fld id="{128885AE-8992-4CB0-B002-C80546F2A3B6}" type="slidenum">
              <a:rPr lang="tr-TR"/>
              <a:pPr/>
              <a:t>5</a:t>
            </a:fld>
            <a:endParaRPr lang="tr-T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1 Slayt Görüntüsü Yer Tutucusu"/>
          <p:cNvSpPr>
            <a:spLocks noGrp="1" noRot="1" noChangeAspect="1" noTextEdit="1"/>
          </p:cNvSpPr>
          <p:nvPr>
            <p:ph type="sldImg"/>
          </p:nvPr>
        </p:nvSpPr>
        <p:spPr>
          <a:ln/>
        </p:spPr>
      </p:sp>
      <p:sp>
        <p:nvSpPr>
          <p:cNvPr id="132099" name="2 Not Yer Tutucusu"/>
          <p:cNvSpPr>
            <a:spLocks noGrp="1"/>
          </p:cNvSpPr>
          <p:nvPr>
            <p:ph type="body" idx="1"/>
          </p:nvPr>
        </p:nvSpPr>
        <p:spPr>
          <a:noFill/>
          <a:ln/>
        </p:spPr>
        <p:txBody>
          <a:bodyPr/>
          <a:lstStyle/>
          <a:p>
            <a:pPr eaLnBrk="1" hangingPunct="1"/>
            <a:endParaRPr lang="tr-TR" smtClean="0"/>
          </a:p>
        </p:txBody>
      </p:sp>
      <p:sp>
        <p:nvSpPr>
          <p:cNvPr id="132100" name="3 Slayt Numarası Yer Tutucusu"/>
          <p:cNvSpPr>
            <a:spLocks noGrp="1"/>
          </p:cNvSpPr>
          <p:nvPr>
            <p:ph type="sldNum" sz="quarter" idx="5"/>
          </p:nvPr>
        </p:nvSpPr>
        <p:spPr>
          <a:noFill/>
        </p:spPr>
        <p:txBody>
          <a:bodyPr/>
          <a:lstStyle/>
          <a:p>
            <a:fld id="{4B316DB0-537C-4C43-8BB8-FDDC39102237}" type="slidenum">
              <a:rPr lang="tr-TR"/>
              <a:pPr/>
              <a:t>50</a:t>
            </a:fld>
            <a:endParaRPr lang="tr-T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1 Slayt Görüntüsü Yer Tutucusu"/>
          <p:cNvSpPr>
            <a:spLocks noGrp="1" noRot="1" noChangeAspect="1" noTextEdit="1"/>
          </p:cNvSpPr>
          <p:nvPr>
            <p:ph type="sldImg"/>
          </p:nvPr>
        </p:nvSpPr>
        <p:spPr>
          <a:ln/>
        </p:spPr>
      </p:sp>
      <p:sp>
        <p:nvSpPr>
          <p:cNvPr id="133123" name="2 Not Yer Tutucusu"/>
          <p:cNvSpPr>
            <a:spLocks noGrp="1"/>
          </p:cNvSpPr>
          <p:nvPr>
            <p:ph type="body" idx="1"/>
          </p:nvPr>
        </p:nvSpPr>
        <p:spPr>
          <a:noFill/>
          <a:ln/>
        </p:spPr>
        <p:txBody>
          <a:bodyPr/>
          <a:lstStyle/>
          <a:p>
            <a:pPr eaLnBrk="1" hangingPunct="1"/>
            <a:endParaRPr lang="tr-TR" smtClean="0"/>
          </a:p>
        </p:txBody>
      </p:sp>
      <p:sp>
        <p:nvSpPr>
          <p:cNvPr id="133124" name="3 Slayt Numarası Yer Tutucusu"/>
          <p:cNvSpPr>
            <a:spLocks noGrp="1"/>
          </p:cNvSpPr>
          <p:nvPr>
            <p:ph type="sldNum" sz="quarter" idx="5"/>
          </p:nvPr>
        </p:nvSpPr>
        <p:spPr>
          <a:noFill/>
        </p:spPr>
        <p:txBody>
          <a:bodyPr/>
          <a:lstStyle/>
          <a:p>
            <a:fld id="{99339A19-699D-4ACC-855B-6DB1EC5CDF70}" type="slidenum">
              <a:rPr lang="tr-TR"/>
              <a:pPr/>
              <a:t>51</a:t>
            </a:fld>
            <a:endParaRPr lang="tr-T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1 Slayt Görüntüsü Yer Tutucusu"/>
          <p:cNvSpPr>
            <a:spLocks noGrp="1" noRot="1" noChangeAspect="1" noTextEdit="1"/>
          </p:cNvSpPr>
          <p:nvPr>
            <p:ph type="sldImg"/>
          </p:nvPr>
        </p:nvSpPr>
        <p:spPr>
          <a:ln/>
        </p:spPr>
      </p:sp>
      <p:sp>
        <p:nvSpPr>
          <p:cNvPr id="134147" name="2 Not Yer Tutucusu"/>
          <p:cNvSpPr>
            <a:spLocks noGrp="1"/>
          </p:cNvSpPr>
          <p:nvPr>
            <p:ph type="body" idx="1"/>
          </p:nvPr>
        </p:nvSpPr>
        <p:spPr>
          <a:noFill/>
          <a:ln/>
        </p:spPr>
        <p:txBody>
          <a:bodyPr/>
          <a:lstStyle/>
          <a:p>
            <a:pPr eaLnBrk="1" hangingPunct="1"/>
            <a:endParaRPr lang="tr-TR" smtClean="0"/>
          </a:p>
        </p:txBody>
      </p:sp>
      <p:sp>
        <p:nvSpPr>
          <p:cNvPr id="134148" name="3 Slayt Numarası Yer Tutucusu"/>
          <p:cNvSpPr>
            <a:spLocks noGrp="1"/>
          </p:cNvSpPr>
          <p:nvPr>
            <p:ph type="sldNum" sz="quarter" idx="5"/>
          </p:nvPr>
        </p:nvSpPr>
        <p:spPr>
          <a:noFill/>
        </p:spPr>
        <p:txBody>
          <a:bodyPr/>
          <a:lstStyle/>
          <a:p>
            <a:fld id="{13FABCC6-44C6-424E-A00A-F372874E61AB}" type="slidenum">
              <a:rPr lang="tr-TR"/>
              <a:pPr/>
              <a:t>52</a:t>
            </a:fld>
            <a:endParaRPr lang="tr-T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1 Slayt Görüntüsü Yer Tutucusu"/>
          <p:cNvSpPr>
            <a:spLocks noGrp="1" noRot="1" noChangeAspect="1" noTextEdit="1"/>
          </p:cNvSpPr>
          <p:nvPr>
            <p:ph type="sldImg"/>
          </p:nvPr>
        </p:nvSpPr>
        <p:spPr>
          <a:ln/>
        </p:spPr>
      </p:sp>
      <p:sp>
        <p:nvSpPr>
          <p:cNvPr id="135171" name="2 Not Yer Tutucusu"/>
          <p:cNvSpPr>
            <a:spLocks noGrp="1"/>
          </p:cNvSpPr>
          <p:nvPr>
            <p:ph type="body" idx="1"/>
          </p:nvPr>
        </p:nvSpPr>
        <p:spPr>
          <a:noFill/>
          <a:ln/>
        </p:spPr>
        <p:txBody>
          <a:bodyPr/>
          <a:lstStyle/>
          <a:p>
            <a:pPr eaLnBrk="1" hangingPunct="1"/>
            <a:endParaRPr lang="tr-TR" smtClean="0"/>
          </a:p>
        </p:txBody>
      </p:sp>
      <p:sp>
        <p:nvSpPr>
          <p:cNvPr id="135172" name="3 Slayt Numarası Yer Tutucusu"/>
          <p:cNvSpPr>
            <a:spLocks noGrp="1"/>
          </p:cNvSpPr>
          <p:nvPr>
            <p:ph type="sldNum" sz="quarter" idx="5"/>
          </p:nvPr>
        </p:nvSpPr>
        <p:spPr>
          <a:noFill/>
        </p:spPr>
        <p:txBody>
          <a:bodyPr/>
          <a:lstStyle/>
          <a:p>
            <a:fld id="{443BCAE1-9648-4BC8-82D4-64600CB4DCE4}" type="slidenum">
              <a:rPr lang="tr-TR"/>
              <a:pPr/>
              <a:t>53</a:t>
            </a:fld>
            <a:endParaRPr lang="tr-T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1 Slayt Görüntüsü Yer Tutucusu"/>
          <p:cNvSpPr>
            <a:spLocks noGrp="1" noRot="1" noChangeAspect="1" noTextEdit="1"/>
          </p:cNvSpPr>
          <p:nvPr>
            <p:ph type="sldImg"/>
          </p:nvPr>
        </p:nvSpPr>
        <p:spPr>
          <a:ln/>
        </p:spPr>
      </p:sp>
      <p:sp>
        <p:nvSpPr>
          <p:cNvPr id="136195" name="2 Not Yer Tutucusu"/>
          <p:cNvSpPr>
            <a:spLocks noGrp="1"/>
          </p:cNvSpPr>
          <p:nvPr>
            <p:ph type="body" idx="1"/>
          </p:nvPr>
        </p:nvSpPr>
        <p:spPr>
          <a:noFill/>
          <a:ln/>
        </p:spPr>
        <p:txBody>
          <a:bodyPr/>
          <a:lstStyle/>
          <a:p>
            <a:pPr eaLnBrk="1" hangingPunct="1"/>
            <a:endParaRPr lang="tr-TR" smtClean="0"/>
          </a:p>
        </p:txBody>
      </p:sp>
      <p:sp>
        <p:nvSpPr>
          <p:cNvPr id="136196" name="3 Slayt Numarası Yer Tutucusu"/>
          <p:cNvSpPr>
            <a:spLocks noGrp="1"/>
          </p:cNvSpPr>
          <p:nvPr>
            <p:ph type="sldNum" sz="quarter" idx="5"/>
          </p:nvPr>
        </p:nvSpPr>
        <p:spPr>
          <a:noFill/>
        </p:spPr>
        <p:txBody>
          <a:bodyPr/>
          <a:lstStyle/>
          <a:p>
            <a:fld id="{B22F4AB7-0EA8-4580-B94F-C8FEFFD860E9}" type="slidenum">
              <a:rPr lang="tr-TR"/>
              <a:pPr/>
              <a:t>54</a:t>
            </a:fld>
            <a:endParaRPr lang="tr-T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1 Slayt Görüntüsü Yer Tutucusu"/>
          <p:cNvSpPr>
            <a:spLocks noGrp="1" noRot="1" noChangeAspect="1" noTextEdit="1"/>
          </p:cNvSpPr>
          <p:nvPr>
            <p:ph type="sldImg"/>
          </p:nvPr>
        </p:nvSpPr>
        <p:spPr>
          <a:ln/>
        </p:spPr>
      </p:sp>
      <p:sp>
        <p:nvSpPr>
          <p:cNvPr id="137219" name="2 Not Yer Tutucusu"/>
          <p:cNvSpPr>
            <a:spLocks noGrp="1"/>
          </p:cNvSpPr>
          <p:nvPr>
            <p:ph type="body" idx="1"/>
          </p:nvPr>
        </p:nvSpPr>
        <p:spPr>
          <a:noFill/>
          <a:ln/>
        </p:spPr>
        <p:txBody>
          <a:bodyPr/>
          <a:lstStyle/>
          <a:p>
            <a:pPr eaLnBrk="1" hangingPunct="1"/>
            <a:endParaRPr lang="tr-TR" smtClean="0"/>
          </a:p>
        </p:txBody>
      </p:sp>
      <p:sp>
        <p:nvSpPr>
          <p:cNvPr id="137220" name="3 Slayt Numarası Yer Tutucusu"/>
          <p:cNvSpPr>
            <a:spLocks noGrp="1"/>
          </p:cNvSpPr>
          <p:nvPr>
            <p:ph type="sldNum" sz="quarter" idx="5"/>
          </p:nvPr>
        </p:nvSpPr>
        <p:spPr>
          <a:noFill/>
        </p:spPr>
        <p:txBody>
          <a:bodyPr/>
          <a:lstStyle/>
          <a:p>
            <a:fld id="{D8A15222-72A5-45EC-AC6E-3ECD5F02FD10}" type="slidenum">
              <a:rPr lang="tr-TR"/>
              <a:pPr/>
              <a:t>55</a:t>
            </a:fld>
            <a:endParaRPr lang="tr-T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1 Slayt Görüntüsü Yer Tutucusu"/>
          <p:cNvSpPr>
            <a:spLocks noGrp="1" noRot="1" noChangeAspect="1" noTextEdit="1"/>
          </p:cNvSpPr>
          <p:nvPr>
            <p:ph type="sldImg"/>
          </p:nvPr>
        </p:nvSpPr>
        <p:spPr>
          <a:ln/>
        </p:spPr>
      </p:sp>
      <p:sp>
        <p:nvSpPr>
          <p:cNvPr id="138243" name="2 Not Yer Tutucusu"/>
          <p:cNvSpPr>
            <a:spLocks noGrp="1"/>
          </p:cNvSpPr>
          <p:nvPr>
            <p:ph type="body" idx="1"/>
          </p:nvPr>
        </p:nvSpPr>
        <p:spPr>
          <a:noFill/>
          <a:ln/>
        </p:spPr>
        <p:txBody>
          <a:bodyPr/>
          <a:lstStyle/>
          <a:p>
            <a:pPr eaLnBrk="1" hangingPunct="1"/>
            <a:endParaRPr lang="tr-TR" smtClean="0"/>
          </a:p>
        </p:txBody>
      </p:sp>
      <p:sp>
        <p:nvSpPr>
          <p:cNvPr id="138244" name="3 Slayt Numarası Yer Tutucusu"/>
          <p:cNvSpPr>
            <a:spLocks noGrp="1"/>
          </p:cNvSpPr>
          <p:nvPr>
            <p:ph type="sldNum" sz="quarter" idx="5"/>
          </p:nvPr>
        </p:nvSpPr>
        <p:spPr>
          <a:noFill/>
        </p:spPr>
        <p:txBody>
          <a:bodyPr/>
          <a:lstStyle/>
          <a:p>
            <a:fld id="{B0A4B917-90C9-4A5D-A07E-1BF85EF5321F}" type="slidenum">
              <a:rPr lang="tr-TR"/>
              <a:pPr/>
              <a:t>56</a:t>
            </a:fld>
            <a:endParaRPr lang="tr-T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Slayt Görüntüsü Yer Tutucusu"/>
          <p:cNvSpPr>
            <a:spLocks noGrp="1" noRot="1" noChangeAspect="1" noTextEdit="1"/>
          </p:cNvSpPr>
          <p:nvPr>
            <p:ph type="sldImg"/>
          </p:nvPr>
        </p:nvSpPr>
        <p:spPr>
          <a:ln/>
        </p:spPr>
      </p:sp>
      <p:sp>
        <p:nvSpPr>
          <p:cNvPr id="139267" name="2 Not Yer Tutucusu"/>
          <p:cNvSpPr>
            <a:spLocks noGrp="1"/>
          </p:cNvSpPr>
          <p:nvPr>
            <p:ph type="body" idx="1"/>
          </p:nvPr>
        </p:nvSpPr>
        <p:spPr>
          <a:noFill/>
          <a:ln/>
        </p:spPr>
        <p:txBody>
          <a:bodyPr/>
          <a:lstStyle/>
          <a:p>
            <a:pPr eaLnBrk="1" hangingPunct="1"/>
            <a:endParaRPr lang="tr-TR" smtClean="0"/>
          </a:p>
        </p:txBody>
      </p:sp>
      <p:sp>
        <p:nvSpPr>
          <p:cNvPr id="139268" name="3 Slayt Numarası Yer Tutucusu"/>
          <p:cNvSpPr>
            <a:spLocks noGrp="1"/>
          </p:cNvSpPr>
          <p:nvPr>
            <p:ph type="sldNum" sz="quarter" idx="5"/>
          </p:nvPr>
        </p:nvSpPr>
        <p:spPr>
          <a:noFill/>
        </p:spPr>
        <p:txBody>
          <a:bodyPr/>
          <a:lstStyle/>
          <a:p>
            <a:fld id="{B59E5B91-E54E-47F7-8635-BDB390F669EB}" type="slidenum">
              <a:rPr lang="tr-TR"/>
              <a:pPr/>
              <a:t>57</a:t>
            </a:fld>
            <a:endParaRPr lang="tr-T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1 Slayt Görüntüsü Yer Tutucusu"/>
          <p:cNvSpPr>
            <a:spLocks noGrp="1" noRot="1" noChangeAspect="1" noTextEdit="1"/>
          </p:cNvSpPr>
          <p:nvPr>
            <p:ph type="sldImg"/>
          </p:nvPr>
        </p:nvSpPr>
        <p:spPr>
          <a:ln/>
        </p:spPr>
      </p:sp>
      <p:sp>
        <p:nvSpPr>
          <p:cNvPr id="140291" name="2 Not Yer Tutucusu"/>
          <p:cNvSpPr>
            <a:spLocks noGrp="1"/>
          </p:cNvSpPr>
          <p:nvPr>
            <p:ph type="body" idx="1"/>
          </p:nvPr>
        </p:nvSpPr>
        <p:spPr>
          <a:noFill/>
          <a:ln/>
        </p:spPr>
        <p:txBody>
          <a:bodyPr/>
          <a:lstStyle/>
          <a:p>
            <a:pPr eaLnBrk="1" hangingPunct="1"/>
            <a:endParaRPr lang="tr-TR" smtClean="0"/>
          </a:p>
        </p:txBody>
      </p:sp>
      <p:sp>
        <p:nvSpPr>
          <p:cNvPr id="140292" name="3 Slayt Numarası Yer Tutucusu"/>
          <p:cNvSpPr>
            <a:spLocks noGrp="1"/>
          </p:cNvSpPr>
          <p:nvPr>
            <p:ph type="sldNum" sz="quarter" idx="5"/>
          </p:nvPr>
        </p:nvSpPr>
        <p:spPr>
          <a:noFill/>
        </p:spPr>
        <p:txBody>
          <a:bodyPr/>
          <a:lstStyle/>
          <a:p>
            <a:fld id="{2C287485-0A53-4414-90F3-2BA3C82372FE}" type="slidenum">
              <a:rPr lang="tr-TR"/>
              <a:pPr/>
              <a:t>58</a:t>
            </a:fld>
            <a:endParaRPr lang="tr-T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1 Slayt Görüntüsü Yer Tutucusu"/>
          <p:cNvSpPr>
            <a:spLocks noGrp="1" noRot="1" noChangeAspect="1" noTextEdit="1"/>
          </p:cNvSpPr>
          <p:nvPr>
            <p:ph type="sldImg"/>
          </p:nvPr>
        </p:nvSpPr>
        <p:spPr>
          <a:ln/>
        </p:spPr>
      </p:sp>
      <p:sp>
        <p:nvSpPr>
          <p:cNvPr id="141315" name="2 Not Yer Tutucusu"/>
          <p:cNvSpPr>
            <a:spLocks noGrp="1"/>
          </p:cNvSpPr>
          <p:nvPr>
            <p:ph type="body" idx="1"/>
          </p:nvPr>
        </p:nvSpPr>
        <p:spPr>
          <a:noFill/>
          <a:ln/>
        </p:spPr>
        <p:txBody>
          <a:bodyPr/>
          <a:lstStyle/>
          <a:p>
            <a:pPr eaLnBrk="1" hangingPunct="1"/>
            <a:endParaRPr lang="tr-TR" smtClean="0"/>
          </a:p>
        </p:txBody>
      </p:sp>
      <p:sp>
        <p:nvSpPr>
          <p:cNvPr id="141316" name="3 Slayt Numarası Yer Tutucusu"/>
          <p:cNvSpPr>
            <a:spLocks noGrp="1"/>
          </p:cNvSpPr>
          <p:nvPr>
            <p:ph type="sldNum" sz="quarter" idx="5"/>
          </p:nvPr>
        </p:nvSpPr>
        <p:spPr>
          <a:noFill/>
        </p:spPr>
        <p:txBody>
          <a:bodyPr/>
          <a:lstStyle/>
          <a:p>
            <a:fld id="{FD4AE250-4482-4A5C-9E91-8CE509ADBA3A}" type="slidenum">
              <a:rPr lang="tr-TR"/>
              <a:pPr/>
              <a:t>59</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1 Slayt Görüntüsü Yer Tutucusu"/>
          <p:cNvSpPr>
            <a:spLocks noGrp="1" noRot="1" noChangeAspect="1" noTextEdit="1"/>
          </p:cNvSpPr>
          <p:nvPr>
            <p:ph type="sldImg"/>
          </p:nvPr>
        </p:nvSpPr>
        <p:spPr>
          <a:ln/>
        </p:spPr>
      </p:sp>
      <p:sp>
        <p:nvSpPr>
          <p:cNvPr id="88067" name="2 Not Yer Tutucusu"/>
          <p:cNvSpPr>
            <a:spLocks noGrp="1"/>
          </p:cNvSpPr>
          <p:nvPr>
            <p:ph type="body" idx="1"/>
          </p:nvPr>
        </p:nvSpPr>
        <p:spPr>
          <a:noFill/>
          <a:ln/>
        </p:spPr>
        <p:txBody>
          <a:bodyPr/>
          <a:lstStyle/>
          <a:p>
            <a:pPr eaLnBrk="1" hangingPunct="1"/>
            <a:endParaRPr lang="tr-TR" smtClean="0"/>
          </a:p>
        </p:txBody>
      </p:sp>
      <p:sp>
        <p:nvSpPr>
          <p:cNvPr id="88068" name="3 Slayt Numarası Yer Tutucusu"/>
          <p:cNvSpPr>
            <a:spLocks noGrp="1"/>
          </p:cNvSpPr>
          <p:nvPr>
            <p:ph type="sldNum" sz="quarter" idx="5"/>
          </p:nvPr>
        </p:nvSpPr>
        <p:spPr>
          <a:noFill/>
        </p:spPr>
        <p:txBody>
          <a:bodyPr/>
          <a:lstStyle/>
          <a:p>
            <a:fld id="{DA985C74-4E5F-472B-95C7-535A8D95BE5E}" type="slidenum">
              <a:rPr lang="tr-TR"/>
              <a:pPr/>
              <a:t>6</a:t>
            </a:fld>
            <a:endParaRPr lang="tr-T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1 Slayt Görüntüsü Yer Tutucusu"/>
          <p:cNvSpPr>
            <a:spLocks noGrp="1" noRot="1" noChangeAspect="1" noTextEdit="1"/>
          </p:cNvSpPr>
          <p:nvPr>
            <p:ph type="sldImg"/>
          </p:nvPr>
        </p:nvSpPr>
        <p:spPr>
          <a:ln/>
        </p:spPr>
      </p:sp>
      <p:sp>
        <p:nvSpPr>
          <p:cNvPr id="106499" name="2 Not Yer Tutucusu"/>
          <p:cNvSpPr>
            <a:spLocks noGrp="1"/>
          </p:cNvSpPr>
          <p:nvPr>
            <p:ph type="body" idx="1"/>
          </p:nvPr>
        </p:nvSpPr>
        <p:spPr>
          <a:noFill/>
          <a:ln/>
        </p:spPr>
        <p:txBody>
          <a:bodyPr/>
          <a:lstStyle/>
          <a:p>
            <a:pPr eaLnBrk="1" hangingPunct="1"/>
            <a:endParaRPr lang="tr-TR" smtClean="0"/>
          </a:p>
        </p:txBody>
      </p:sp>
      <p:sp>
        <p:nvSpPr>
          <p:cNvPr id="106500" name="3 Slayt Numarası Yer Tutucusu"/>
          <p:cNvSpPr>
            <a:spLocks noGrp="1"/>
          </p:cNvSpPr>
          <p:nvPr>
            <p:ph type="sldNum" sz="quarter" idx="5"/>
          </p:nvPr>
        </p:nvSpPr>
        <p:spPr>
          <a:noFill/>
        </p:spPr>
        <p:txBody>
          <a:bodyPr/>
          <a:lstStyle/>
          <a:p>
            <a:fld id="{ABF8732F-792C-4498-9CB8-CF3942A41729}" type="slidenum">
              <a:rPr lang="tr-TR"/>
              <a:pPr/>
              <a:t>60</a:t>
            </a:fld>
            <a:endParaRPr lang="tr-T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1 Slayt Görüntüsü Yer Tutucusu"/>
          <p:cNvSpPr>
            <a:spLocks noGrp="1" noRot="1" noChangeAspect="1" noTextEdit="1"/>
          </p:cNvSpPr>
          <p:nvPr>
            <p:ph type="sldImg"/>
          </p:nvPr>
        </p:nvSpPr>
        <p:spPr>
          <a:ln/>
        </p:spPr>
      </p:sp>
      <p:sp>
        <p:nvSpPr>
          <p:cNvPr id="142339" name="2 Not Yer Tutucusu"/>
          <p:cNvSpPr>
            <a:spLocks noGrp="1"/>
          </p:cNvSpPr>
          <p:nvPr>
            <p:ph type="body" idx="1"/>
          </p:nvPr>
        </p:nvSpPr>
        <p:spPr>
          <a:noFill/>
          <a:ln/>
        </p:spPr>
        <p:txBody>
          <a:bodyPr/>
          <a:lstStyle/>
          <a:p>
            <a:pPr eaLnBrk="1" hangingPunct="1"/>
            <a:endParaRPr lang="tr-TR" smtClean="0"/>
          </a:p>
        </p:txBody>
      </p:sp>
      <p:sp>
        <p:nvSpPr>
          <p:cNvPr id="142340" name="3 Slayt Numarası Yer Tutucusu"/>
          <p:cNvSpPr>
            <a:spLocks noGrp="1"/>
          </p:cNvSpPr>
          <p:nvPr>
            <p:ph type="sldNum" sz="quarter" idx="5"/>
          </p:nvPr>
        </p:nvSpPr>
        <p:spPr>
          <a:noFill/>
        </p:spPr>
        <p:txBody>
          <a:bodyPr/>
          <a:lstStyle/>
          <a:p>
            <a:fld id="{B8CC5089-40EC-42D8-903F-23DC544C5238}" type="slidenum">
              <a:rPr lang="tr-TR"/>
              <a:pPr/>
              <a:t>61</a:t>
            </a:fld>
            <a:endParaRPr lang="tr-T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1 Slayt Görüntüsü Yer Tutucusu"/>
          <p:cNvSpPr>
            <a:spLocks noGrp="1" noRot="1" noChangeAspect="1" noTextEdit="1"/>
          </p:cNvSpPr>
          <p:nvPr>
            <p:ph type="sldImg"/>
          </p:nvPr>
        </p:nvSpPr>
        <p:spPr>
          <a:ln/>
        </p:spPr>
      </p:sp>
      <p:sp>
        <p:nvSpPr>
          <p:cNvPr id="143363" name="2 Not Yer Tutucusu"/>
          <p:cNvSpPr>
            <a:spLocks noGrp="1"/>
          </p:cNvSpPr>
          <p:nvPr>
            <p:ph type="body" idx="1"/>
          </p:nvPr>
        </p:nvSpPr>
        <p:spPr>
          <a:noFill/>
          <a:ln/>
        </p:spPr>
        <p:txBody>
          <a:bodyPr/>
          <a:lstStyle/>
          <a:p>
            <a:pPr eaLnBrk="1" hangingPunct="1"/>
            <a:endParaRPr lang="tr-TR" smtClean="0"/>
          </a:p>
        </p:txBody>
      </p:sp>
      <p:sp>
        <p:nvSpPr>
          <p:cNvPr id="143364" name="3 Slayt Numarası Yer Tutucusu"/>
          <p:cNvSpPr>
            <a:spLocks noGrp="1"/>
          </p:cNvSpPr>
          <p:nvPr>
            <p:ph type="sldNum" sz="quarter" idx="5"/>
          </p:nvPr>
        </p:nvSpPr>
        <p:spPr>
          <a:noFill/>
        </p:spPr>
        <p:txBody>
          <a:bodyPr/>
          <a:lstStyle/>
          <a:p>
            <a:fld id="{E071D786-9D6C-4A89-B50D-23231B31CD93}" type="slidenum">
              <a:rPr lang="tr-TR"/>
              <a:pPr/>
              <a:t>62</a:t>
            </a:fld>
            <a:endParaRPr lang="tr-T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1 Slayt Görüntüsü Yer Tutucusu"/>
          <p:cNvSpPr>
            <a:spLocks noGrp="1" noRot="1" noChangeAspect="1" noTextEdit="1"/>
          </p:cNvSpPr>
          <p:nvPr>
            <p:ph type="sldImg"/>
          </p:nvPr>
        </p:nvSpPr>
        <p:spPr>
          <a:ln/>
        </p:spPr>
      </p:sp>
      <p:sp>
        <p:nvSpPr>
          <p:cNvPr id="144387" name="2 Not Yer Tutucusu"/>
          <p:cNvSpPr>
            <a:spLocks noGrp="1"/>
          </p:cNvSpPr>
          <p:nvPr>
            <p:ph type="body" idx="1"/>
          </p:nvPr>
        </p:nvSpPr>
        <p:spPr>
          <a:noFill/>
          <a:ln/>
        </p:spPr>
        <p:txBody>
          <a:bodyPr/>
          <a:lstStyle/>
          <a:p>
            <a:pPr eaLnBrk="1" hangingPunct="1"/>
            <a:endParaRPr lang="tr-TR" smtClean="0"/>
          </a:p>
        </p:txBody>
      </p:sp>
      <p:sp>
        <p:nvSpPr>
          <p:cNvPr id="144388" name="3 Slayt Numarası Yer Tutucusu"/>
          <p:cNvSpPr>
            <a:spLocks noGrp="1"/>
          </p:cNvSpPr>
          <p:nvPr>
            <p:ph type="sldNum" sz="quarter" idx="5"/>
          </p:nvPr>
        </p:nvSpPr>
        <p:spPr>
          <a:noFill/>
        </p:spPr>
        <p:txBody>
          <a:bodyPr/>
          <a:lstStyle/>
          <a:p>
            <a:fld id="{8ED39EFF-EDBB-4054-8051-69BE815EB489}" type="slidenum">
              <a:rPr lang="tr-TR"/>
              <a:pPr/>
              <a:t>63</a:t>
            </a:fld>
            <a:endParaRPr lang="tr-T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1 Slayt Görüntüsü Yer Tutucusu"/>
          <p:cNvSpPr>
            <a:spLocks noGrp="1" noRot="1" noChangeAspect="1" noTextEdit="1"/>
          </p:cNvSpPr>
          <p:nvPr>
            <p:ph type="sldImg"/>
          </p:nvPr>
        </p:nvSpPr>
        <p:spPr>
          <a:ln/>
        </p:spPr>
      </p:sp>
      <p:sp>
        <p:nvSpPr>
          <p:cNvPr id="145411" name="2 Not Yer Tutucusu"/>
          <p:cNvSpPr>
            <a:spLocks noGrp="1"/>
          </p:cNvSpPr>
          <p:nvPr>
            <p:ph type="body" idx="1"/>
          </p:nvPr>
        </p:nvSpPr>
        <p:spPr>
          <a:noFill/>
          <a:ln/>
        </p:spPr>
        <p:txBody>
          <a:bodyPr/>
          <a:lstStyle/>
          <a:p>
            <a:pPr eaLnBrk="1" hangingPunct="1"/>
            <a:endParaRPr lang="tr-TR" smtClean="0"/>
          </a:p>
        </p:txBody>
      </p:sp>
      <p:sp>
        <p:nvSpPr>
          <p:cNvPr id="145412" name="3 Slayt Numarası Yer Tutucusu"/>
          <p:cNvSpPr>
            <a:spLocks noGrp="1"/>
          </p:cNvSpPr>
          <p:nvPr>
            <p:ph type="sldNum" sz="quarter" idx="5"/>
          </p:nvPr>
        </p:nvSpPr>
        <p:spPr>
          <a:noFill/>
        </p:spPr>
        <p:txBody>
          <a:bodyPr/>
          <a:lstStyle/>
          <a:p>
            <a:fld id="{B6B10278-7920-454D-AD35-19666F4D0561}" type="slidenum">
              <a:rPr lang="tr-TR"/>
              <a:pPr/>
              <a:t>64</a:t>
            </a:fld>
            <a:endParaRPr lang="tr-T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1 Slayt Görüntüsü Yer Tutucusu"/>
          <p:cNvSpPr>
            <a:spLocks noGrp="1" noRot="1" noChangeAspect="1" noTextEdit="1"/>
          </p:cNvSpPr>
          <p:nvPr>
            <p:ph type="sldImg"/>
          </p:nvPr>
        </p:nvSpPr>
        <p:spPr>
          <a:ln/>
        </p:spPr>
      </p:sp>
      <p:sp>
        <p:nvSpPr>
          <p:cNvPr id="146435" name="2 Not Yer Tutucusu"/>
          <p:cNvSpPr>
            <a:spLocks noGrp="1"/>
          </p:cNvSpPr>
          <p:nvPr>
            <p:ph type="body" idx="1"/>
          </p:nvPr>
        </p:nvSpPr>
        <p:spPr>
          <a:noFill/>
          <a:ln/>
        </p:spPr>
        <p:txBody>
          <a:bodyPr/>
          <a:lstStyle/>
          <a:p>
            <a:pPr eaLnBrk="1" hangingPunct="1"/>
            <a:endParaRPr lang="tr-TR" smtClean="0"/>
          </a:p>
        </p:txBody>
      </p:sp>
      <p:sp>
        <p:nvSpPr>
          <p:cNvPr id="146436" name="3 Slayt Numarası Yer Tutucusu"/>
          <p:cNvSpPr>
            <a:spLocks noGrp="1"/>
          </p:cNvSpPr>
          <p:nvPr>
            <p:ph type="sldNum" sz="quarter" idx="5"/>
          </p:nvPr>
        </p:nvSpPr>
        <p:spPr>
          <a:noFill/>
        </p:spPr>
        <p:txBody>
          <a:bodyPr/>
          <a:lstStyle/>
          <a:p>
            <a:fld id="{9C78CA82-F706-4331-A05B-F26C5D8CF0A3}" type="slidenum">
              <a:rPr lang="tr-TR"/>
              <a:pPr/>
              <a:t>65</a:t>
            </a:fld>
            <a:endParaRPr lang="tr-T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1 Slayt Görüntüsü Yer Tutucusu"/>
          <p:cNvSpPr>
            <a:spLocks noGrp="1" noRot="1" noChangeAspect="1" noTextEdit="1"/>
          </p:cNvSpPr>
          <p:nvPr>
            <p:ph type="sldImg"/>
          </p:nvPr>
        </p:nvSpPr>
        <p:spPr>
          <a:ln/>
        </p:spPr>
      </p:sp>
      <p:sp>
        <p:nvSpPr>
          <p:cNvPr id="147459" name="2 Not Yer Tutucusu"/>
          <p:cNvSpPr>
            <a:spLocks noGrp="1"/>
          </p:cNvSpPr>
          <p:nvPr>
            <p:ph type="body" idx="1"/>
          </p:nvPr>
        </p:nvSpPr>
        <p:spPr>
          <a:noFill/>
          <a:ln/>
        </p:spPr>
        <p:txBody>
          <a:bodyPr/>
          <a:lstStyle/>
          <a:p>
            <a:pPr eaLnBrk="1" hangingPunct="1"/>
            <a:endParaRPr lang="tr-TR" smtClean="0"/>
          </a:p>
        </p:txBody>
      </p:sp>
      <p:sp>
        <p:nvSpPr>
          <p:cNvPr id="147460" name="3 Slayt Numarası Yer Tutucusu"/>
          <p:cNvSpPr>
            <a:spLocks noGrp="1"/>
          </p:cNvSpPr>
          <p:nvPr>
            <p:ph type="sldNum" sz="quarter" idx="5"/>
          </p:nvPr>
        </p:nvSpPr>
        <p:spPr>
          <a:noFill/>
        </p:spPr>
        <p:txBody>
          <a:bodyPr/>
          <a:lstStyle/>
          <a:p>
            <a:fld id="{55540753-7B29-4C86-BE84-B8DC02EC9322}" type="slidenum">
              <a:rPr lang="tr-TR"/>
              <a:pPr/>
              <a:t>66</a:t>
            </a:fld>
            <a:endParaRPr lang="tr-T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1 Slayt Görüntüsü Yer Tutucusu"/>
          <p:cNvSpPr>
            <a:spLocks noGrp="1" noRot="1" noChangeAspect="1" noTextEdit="1"/>
          </p:cNvSpPr>
          <p:nvPr>
            <p:ph type="sldImg"/>
          </p:nvPr>
        </p:nvSpPr>
        <p:spPr>
          <a:ln/>
        </p:spPr>
      </p:sp>
      <p:sp>
        <p:nvSpPr>
          <p:cNvPr id="148483" name="2 Not Yer Tutucusu"/>
          <p:cNvSpPr>
            <a:spLocks noGrp="1"/>
          </p:cNvSpPr>
          <p:nvPr>
            <p:ph type="body" idx="1"/>
          </p:nvPr>
        </p:nvSpPr>
        <p:spPr>
          <a:noFill/>
          <a:ln/>
        </p:spPr>
        <p:txBody>
          <a:bodyPr/>
          <a:lstStyle/>
          <a:p>
            <a:pPr eaLnBrk="1" hangingPunct="1"/>
            <a:endParaRPr lang="tr-TR" smtClean="0"/>
          </a:p>
        </p:txBody>
      </p:sp>
      <p:sp>
        <p:nvSpPr>
          <p:cNvPr id="148484" name="3 Slayt Numarası Yer Tutucusu"/>
          <p:cNvSpPr>
            <a:spLocks noGrp="1"/>
          </p:cNvSpPr>
          <p:nvPr>
            <p:ph type="sldNum" sz="quarter" idx="5"/>
          </p:nvPr>
        </p:nvSpPr>
        <p:spPr>
          <a:noFill/>
        </p:spPr>
        <p:txBody>
          <a:bodyPr/>
          <a:lstStyle/>
          <a:p>
            <a:fld id="{2F4AD878-348D-4D8F-8BBC-E8693866AAD5}" type="slidenum">
              <a:rPr lang="tr-TR"/>
              <a:pPr/>
              <a:t>67</a:t>
            </a:fld>
            <a:endParaRPr lang="tr-T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Slayt Görüntüsü Yer Tutucusu"/>
          <p:cNvSpPr>
            <a:spLocks noGrp="1" noRot="1" noChangeAspect="1" noTextEdit="1"/>
          </p:cNvSpPr>
          <p:nvPr>
            <p:ph type="sldImg"/>
          </p:nvPr>
        </p:nvSpPr>
        <p:spPr>
          <a:ln/>
        </p:spPr>
      </p:sp>
      <p:sp>
        <p:nvSpPr>
          <p:cNvPr id="149507" name="2 Not Yer Tutucusu"/>
          <p:cNvSpPr>
            <a:spLocks noGrp="1"/>
          </p:cNvSpPr>
          <p:nvPr>
            <p:ph type="body" idx="1"/>
          </p:nvPr>
        </p:nvSpPr>
        <p:spPr>
          <a:noFill/>
          <a:ln/>
        </p:spPr>
        <p:txBody>
          <a:bodyPr/>
          <a:lstStyle/>
          <a:p>
            <a:pPr eaLnBrk="1" hangingPunct="1"/>
            <a:endParaRPr lang="tr-TR" smtClean="0"/>
          </a:p>
        </p:txBody>
      </p:sp>
      <p:sp>
        <p:nvSpPr>
          <p:cNvPr id="149508" name="3 Slayt Numarası Yer Tutucusu"/>
          <p:cNvSpPr>
            <a:spLocks noGrp="1"/>
          </p:cNvSpPr>
          <p:nvPr>
            <p:ph type="sldNum" sz="quarter" idx="5"/>
          </p:nvPr>
        </p:nvSpPr>
        <p:spPr>
          <a:noFill/>
        </p:spPr>
        <p:txBody>
          <a:bodyPr/>
          <a:lstStyle/>
          <a:p>
            <a:fld id="{12B62170-C7F7-47D8-9050-FA7B5998FCE9}" type="slidenum">
              <a:rPr lang="tr-TR"/>
              <a:pPr/>
              <a:t>68</a:t>
            </a:fld>
            <a:endParaRPr lang="tr-T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1 Slayt Görüntüsü Yer Tutucusu"/>
          <p:cNvSpPr>
            <a:spLocks noGrp="1" noRot="1" noChangeAspect="1" noTextEdit="1"/>
          </p:cNvSpPr>
          <p:nvPr>
            <p:ph type="sldImg"/>
          </p:nvPr>
        </p:nvSpPr>
        <p:spPr>
          <a:ln/>
        </p:spPr>
      </p:sp>
      <p:sp>
        <p:nvSpPr>
          <p:cNvPr id="150531" name="2 Not Yer Tutucusu"/>
          <p:cNvSpPr>
            <a:spLocks noGrp="1"/>
          </p:cNvSpPr>
          <p:nvPr>
            <p:ph type="body" idx="1"/>
          </p:nvPr>
        </p:nvSpPr>
        <p:spPr>
          <a:noFill/>
          <a:ln/>
        </p:spPr>
        <p:txBody>
          <a:bodyPr/>
          <a:lstStyle/>
          <a:p>
            <a:pPr eaLnBrk="1" hangingPunct="1"/>
            <a:endParaRPr lang="tr-TR" smtClean="0"/>
          </a:p>
        </p:txBody>
      </p:sp>
      <p:sp>
        <p:nvSpPr>
          <p:cNvPr id="150532" name="3 Slayt Numarası Yer Tutucusu"/>
          <p:cNvSpPr>
            <a:spLocks noGrp="1"/>
          </p:cNvSpPr>
          <p:nvPr>
            <p:ph type="sldNum" sz="quarter" idx="5"/>
          </p:nvPr>
        </p:nvSpPr>
        <p:spPr>
          <a:noFill/>
        </p:spPr>
        <p:txBody>
          <a:bodyPr/>
          <a:lstStyle/>
          <a:p>
            <a:fld id="{3B185942-F912-44EF-B98B-F6A705C0E4F8}" type="slidenum">
              <a:rPr lang="tr-TR"/>
              <a:pPr/>
              <a:t>69</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Slayt Görüntüsü Yer Tutucusu"/>
          <p:cNvSpPr>
            <a:spLocks noGrp="1" noRot="1" noChangeAspect="1" noTextEdit="1"/>
          </p:cNvSpPr>
          <p:nvPr>
            <p:ph type="sldImg"/>
          </p:nvPr>
        </p:nvSpPr>
        <p:spPr>
          <a:ln/>
        </p:spPr>
      </p:sp>
      <p:sp>
        <p:nvSpPr>
          <p:cNvPr id="89091" name="2 Not Yer Tutucusu"/>
          <p:cNvSpPr>
            <a:spLocks noGrp="1"/>
          </p:cNvSpPr>
          <p:nvPr>
            <p:ph type="body" idx="1"/>
          </p:nvPr>
        </p:nvSpPr>
        <p:spPr>
          <a:noFill/>
          <a:ln/>
        </p:spPr>
        <p:txBody>
          <a:bodyPr/>
          <a:lstStyle/>
          <a:p>
            <a:pPr eaLnBrk="1" hangingPunct="1"/>
            <a:endParaRPr lang="tr-TR" smtClean="0"/>
          </a:p>
        </p:txBody>
      </p:sp>
      <p:sp>
        <p:nvSpPr>
          <p:cNvPr id="89092" name="3 Slayt Numarası Yer Tutucusu"/>
          <p:cNvSpPr>
            <a:spLocks noGrp="1"/>
          </p:cNvSpPr>
          <p:nvPr>
            <p:ph type="sldNum" sz="quarter" idx="5"/>
          </p:nvPr>
        </p:nvSpPr>
        <p:spPr>
          <a:noFill/>
        </p:spPr>
        <p:txBody>
          <a:bodyPr/>
          <a:lstStyle/>
          <a:p>
            <a:fld id="{CC86D480-918C-4B7B-BDB9-929658CEE561}" type="slidenum">
              <a:rPr lang="tr-TR"/>
              <a:pPr/>
              <a:t>7</a:t>
            </a:fld>
            <a:endParaRPr lang="tr-T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1 Slayt Görüntüsü Yer Tutucusu"/>
          <p:cNvSpPr>
            <a:spLocks noGrp="1" noRot="1" noChangeAspect="1" noTextEdit="1"/>
          </p:cNvSpPr>
          <p:nvPr>
            <p:ph type="sldImg"/>
          </p:nvPr>
        </p:nvSpPr>
        <p:spPr>
          <a:ln/>
        </p:spPr>
      </p:sp>
      <p:sp>
        <p:nvSpPr>
          <p:cNvPr id="151555" name="2 Not Yer Tutucusu"/>
          <p:cNvSpPr>
            <a:spLocks noGrp="1"/>
          </p:cNvSpPr>
          <p:nvPr>
            <p:ph type="body" idx="1"/>
          </p:nvPr>
        </p:nvSpPr>
        <p:spPr>
          <a:noFill/>
          <a:ln/>
        </p:spPr>
        <p:txBody>
          <a:bodyPr/>
          <a:lstStyle/>
          <a:p>
            <a:pPr eaLnBrk="1" hangingPunct="1"/>
            <a:endParaRPr lang="tr-TR" smtClean="0"/>
          </a:p>
        </p:txBody>
      </p:sp>
      <p:sp>
        <p:nvSpPr>
          <p:cNvPr id="151556" name="3 Slayt Numarası Yer Tutucusu"/>
          <p:cNvSpPr>
            <a:spLocks noGrp="1"/>
          </p:cNvSpPr>
          <p:nvPr>
            <p:ph type="sldNum" sz="quarter" idx="5"/>
          </p:nvPr>
        </p:nvSpPr>
        <p:spPr>
          <a:noFill/>
        </p:spPr>
        <p:txBody>
          <a:bodyPr/>
          <a:lstStyle/>
          <a:p>
            <a:fld id="{96649F6F-7B63-48A2-BC54-4DD14B93CAF4}" type="slidenum">
              <a:rPr lang="tr-TR"/>
              <a:pPr/>
              <a:t>70</a:t>
            </a:fld>
            <a:endParaRPr lang="tr-T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1 Slayt Görüntüsü Yer Tutucusu"/>
          <p:cNvSpPr>
            <a:spLocks noGrp="1" noRot="1" noChangeAspect="1" noTextEdit="1"/>
          </p:cNvSpPr>
          <p:nvPr>
            <p:ph type="sldImg"/>
          </p:nvPr>
        </p:nvSpPr>
        <p:spPr>
          <a:ln/>
        </p:spPr>
      </p:sp>
      <p:sp>
        <p:nvSpPr>
          <p:cNvPr id="152579" name="2 Not Yer Tutucusu"/>
          <p:cNvSpPr>
            <a:spLocks noGrp="1"/>
          </p:cNvSpPr>
          <p:nvPr>
            <p:ph type="body" idx="1"/>
          </p:nvPr>
        </p:nvSpPr>
        <p:spPr>
          <a:noFill/>
          <a:ln/>
        </p:spPr>
        <p:txBody>
          <a:bodyPr/>
          <a:lstStyle/>
          <a:p>
            <a:pPr eaLnBrk="1" hangingPunct="1"/>
            <a:endParaRPr lang="tr-TR" smtClean="0"/>
          </a:p>
        </p:txBody>
      </p:sp>
      <p:sp>
        <p:nvSpPr>
          <p:cNvPr id="152580" name="3 Slayt Numarası Yer Tutucusu"/>
          <p:cNvSpPr>
            <a:spLocks noGrp="1"/>
          </p:cNvSpPr>
          <p:nvPr>
            <p:ph type="sldNum" sz="quarter" idx="5"/>
          </p:nvPr>
        </p:nvSpPr>
        <p:spPr>
          <a:noFill/>
        </p:spPr>
        <p:txBody>
          <a:bodyPr/>
          <a:lstStyle/>
          <a:p>
            <a:fld id="{A71747F8-5610-473E-91D6-D156BF5B3B76}" type="slidenum">
              <a:rPr lang="tr-TR"/>
              <a:pPr/>
              <a:t>71</a:t>
            </a:fld>
            <a:endParaRPr lang="tr-T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1 Slayt Görüntüsü Yer Tutucusu"/>
          <p:cNvSpPr>
            <a:spLocks noGrp="1" noRot="1" noChangeAspect="1" noTextEdit="1"/>
          </p:cNvSpPr>
          <p:nvPr>
            <p:ph type="sldImg"/>
          </p:nvPr>
        </p:nvSpPr>
        <p:spPr>
          <a:ln/>
        </p:spPr>
      </p:sp>
      <p:sp>
        <p:nvSpPr>
          <p:cNvPr id="153603" name="2 Not Yer Tutucusu"/>
          <p:cNvSpPr>
            <a:spLocks noGrp="1"/>
          </p:cNvSpPr>
          <p:nvPr>
            <p:ph type="body" idx="1"/>
          </p:nvPr>
        </p:nvSpPr>
        <p:spPr>
          <a:noFill/>
          <a:ln/>
        </p:spPr>
        <p:txBody>
          <a:bodyPr/>
          <a:lstStyle/>
          <a:p>
            <a:pPr eaLnBrk="1" hangingPunct="1"/>
            <a:endParaRPr lang="tr-TR" smtClean="0"/>
          </a:p>
        </p:txBody>
      </p:sp>
      <p:sp>
        <p:nvSpPr>
          <p:cNvPr id="153604" name="3 Slayt Numarası Yer Tutucusu"/>
          <p:cNvSpPr>
            <a:spLocks noGrp="1"/>
          </p:cNvSpPr>
          <p:nvPr>
            <p:ph type="sldNum" sz="quarter" idx="5"/>
          </p:nvPr>
        </p:nvSpPr>
        <p:spPr>
          <a:noFill/>
        </p:spPr>
        <p:txBody>
          <a:bodyPr/>
          <a:lstStyle/>
          <a:p>
            <a:fld id="{D335698A-5D5F-423A-8E01-54E64DF589E8}" type="slidenum">
              <a:rPr lang="tr-TR"/>
              <a:pPr/>
              <a:t>72</a:t>
            </a:fld>
            <a:endParaRPr lang="tr-T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1 Slayt Görüntüsü Yer Tutucusu"/>
          <p:cNvSpPr>
            <a:spLocks noGrp="1" noRot="1" noChangeAspect="1" noTextEdit="1"/>
          </p:cNvSpPr>
          <p:nvPr>
            <p:ph type="sldImg"/>
          </p:nvPr>
        </p:nvSpPr>
        <p:spPr>
          <a:ln/>
        </p:spPr>
      </p:sp>
      <p:sp>
        <p:nvSpPr>
          <p:cNvPr id="154627" name="2 Not Yer Tutucusu"/>
          <p:cNvSpPr>
            <a:spLocks noGrp="1"/>
          </p:cNvSpPr>
          <p:nvPr>
            <p:ph type="body" idx="1"/>
          </p:nvPr>
        </p:nvSpPr>
        <p:spPr>
          <a:noFill/>
          <a:ln/>
        </p:spPr>
        <p:txBody>
          <a:bodyPr/>
          <a:lstStyle/>
          <a:p>
            <a:pPr eaLnBrk="1" hangingPunct="1"/>
            <a:endParaRPr lang="tr-TR" smtClean="0"/>
          </a:p>
        </p:txBody>
      </p:sp>
      <p:sp>
        <p:nvSpPr>
          <p:cNvPr id="154628" name="3 Slayt Numarası Yer Tutucusu"/>
          <p:cNvSpPr>
            <a:spLocks noGrp="1"/>
          </p:cNvSpPr>
          <p:nvPr>
            <p:ph type="sldNum" sz="quarter" idx="5"/>
          </p:nvPr>
        </p:nvSpPr>
        <p:spPr>
          <a:noFill/>
        </p:spPr>
        <p:txBody>
          <a:bodyPr/>
          <a:lstStyle/>
          <a:p>
            <a:fld id="{98C782C1-5D75-4B0C-BD95-94DFDF6A6959}" type="slidenum">
              <a:rPr lang="tr-TR"/>
              <a:pPr/>
              <a:t>73</a:t>
            </a:fld>
            <a:endParaRPr lang="tr-T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1 Slayt Görüntüsü Yer Tutucusu"/>
          <p:cNvSpPr>
            <a:spLocks noGrp="1" noRot="1" noChangeAspect="1" noTextEdit="1"/>
          </p:cNvSpPr>
          <p:nvPr>
            <p:ph type="sldImg"/>
          </p:nvPr>
        </p:nvSpPr>
        <p:spPr>
          <a:ln/>
        </p:spPr>
      </p:sp>
      <p:sp>
        <p:nvSpPr>
          <p:cNvPr id="155651" name="2 Not Yer Tutucusu"/>
          <p:cNvSpPr>
            <a:spLocks noGrp="1"/>
          </p:cNvSpPr>
          <p:nvPr>
            <p:ph type="body" idx="1"/>
          </p:nvPr>
        </p:nvSpPr>
        <p:spPr>
          <a:noFill/>
          <a:ln/>
        </p:spPr>
        <p:txBody>
          <a:bodyPr/>
          <a:lstStyle/>
          <a:p>
            <a:pPr eaLnBrk="1" hangingPunct="1"/>
            <a:endParaRPr lang="tr-TR" smtClean="0"/>
          </a:p>
        </p:txBody>
      </p:sp>
      <p:sp>
        <p:nvSpPr>
          <p:cNvPr id="155652" name="3 Slayt Numarası Yer Tutucusu"/>
          <p:cNvSpPr>
            <a:spLocks noGrp="1"/>
          </p:cNvSpPr>
          <p:nvPr>
            <p:ph type="sldNum" sz="quarter" idx="5"/>
          </p:nvPr>
        </p:nvSpPr>
        <p:spPr>
          <a:noFill/>
        </p:spPr>
        <p:txBody>
          <a:bodyPr/>
          <a:lstStyle/>
          <a:p>
            <a:fld id="{476CA551-0E93-4A64-9961-462FBE1B0581}" type="slidenum">
              <a:rPr lang="tr-TR"/>
              <a:pPr/>
              <a:t>74</a:t>
            </a:fld>
            <a:endParaRPr lang="tr-T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1 Slayt Görüntüsü Yer Tutucusu"/>
          <p:cNvSpPr>
            <a:spLocks noGrp="1" noRot="1" noChangeAspect="1" noTextEdit="1"/>
          </p:cNvSpPr>
          <p:nvPr>
            <p:ph type="sldImg"/>
          </p:nvPr>
        </p:nvSpPr>
        <p:spPr>
          <a:ln/>
        </p:spPr>
      </p:sp>
      <p:sp>
        <p:nvSpPr>
          <p:cNvPr id="156675" name="2 Not Yer Tutucusu"/>
          <p:cNvSpPr>
            <a:spLocks noGrp="1"/>
          </p:cNvSpPr>
          <p:nvPr>
            <p:ph type="body" idx="1"/>
          </p:nvPr>
        </p:nvSpPr>
        <p:spPr>
          <a:noFill/>
          <a:ln/>
        </p:spPr>
        <p:txBody>
          <a:bodyPr/>
          <a:lstStyle/>
          <a:p>
            <a:pPr eaLnBrk="1" hangingPunct="1"/>
            <a:endParaRPr lang="tr-TR" smtClean="0"/>
          </a:p>
        </p:txBody>
      </p:sp>
      <p:sp>
        <p:nvSpPr>
          <p:cNvPr id="156676" name="3 Slayt Numarası Yer Tutucusu"/>
          <p:cNvSpPr>
            <a:spLocks noGrp="1"/>
          </p:cNvSpPr>
          <p:nvPr>
            <p:ph type="sldNum" sz="quarter" idx="5"/>
          </p:nvPr>
        </p:nvSpPr>
        <p:spPr>
          <a:noFill/>
        </p:spPr>
        <p:txBody>
          <a:bodyPr/>
          <a:lstStyle/>
          <a:p>
            <a:fld id="{512FBDD5-37F8-44FC-B97E-3B53AE9522FC}" type="slidenum">
              <a:rPr lang="tr-TR"/>
              <a:pPr/>
              <a:t>75</a:t>
            </a:fld>
            <a:endParaRPr lang="tr-T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1 Slayt Görüntüsü Yer Tutucusu"/>
          <p:cNvSpPr>
            <a:spLocks noGrp="1" noRot="1" noChangeAspect="1" noTextEdit="1"/>
          </p:cNvSpPr>
          <p:nvPr>
            <p:ph type="sldImg"/>
          </p:nvPr>
        </p:nvSpPr>
        <p:spPr>
          <a:ln/>
        </p:spPr>
      </p:sp>
      <p:sp>
        <p:nvSpPr>
          <p:cNvPr id="157699" name="2 Not Yer Tutucusu"/>
          <p:cNvSpPr>
            <a:spLocks noGrp="1"/>
          </p:cNvSpPr>
          <p:nvPr>
            <p:ph type="body" idx="1"/>
          </p:nvPr>
        </p:nvSpPr>
        <p:spPr>
          <a:noFill/>
          <a:ln/>
        </p:spPr>
        <p:txBody>
          <a:bodyPr/>
          <a:lstStyle/>
          <a:p>
            <a:pPr eaLnBrk="1" hangingPunct="1"/>
            <a:endParaRPr lang="tr-TR" smtClean="0"/>
          </a:p>
        </p:txBody>
      </p:sp>
      <p:sp>
        <p:nvSpPr>
          <p:cNvPr id="157700" name="3 Slayt Numarası Yer Tutucusu"/>
          <p:cNvSpPr>
            <a:spLocks noGrp="1"/>
          </p:cNvSpPr>
          <p:nvPr>
            <p:ph type="sldNum" sz="quarter" idx="5"/>
          </p:nvPr>
        </p:nvSpPr>
        <p:spPr>
          <a:noFill/>
        </p:spPr>
        <p:txBody>
          <a:bodyPr/>
          <a:lstStyle/>
          <a:p>
            <a:fld id="{D622C00E-7B97-4C15-820A-57880415D177}" type="slidenum">
              <a:rPr lang="tr-TR"/>
              <a:pPr/>
              <a:t>76</a:t>
            </a:fld>
            <a:endParaRPr lang="tr-T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1 Slayt Görüntüsü Yer Tutucusu"/>
          <p:cNvSpPr>
            <a:spLocks noGrp="1" noRot="1" noChangeAspect="1" noTextEdit="1"/>
          </p:cNvSpPr>
          <p:nvPr>
            <p:ph type="sldImg"/>
          </p:nvPr>
        </p:nvSpPr>
        <p:spPr>
          <a:ln/>
        </p:spPr>
      </p:sp>
      <p:sp>
        <p:nvSpPr>
          <p:cNvPr id="158723" name="2 Not Yer Tutucusu"/>
          <p:cNvSpPr>
            <a:spLocks noGrp="1"/>
          </p:cNvSpPr>
          <p:nvPr>
            <p:ph type="body" idx="1"/>
          </p:nvPr>
        </p:nvSpPr>
        <p:spPr>
          <a:noFill/>
          <a:ln/>
        </p:spPr>
        <p:txBody>
          <a:bodyPr/>
          <a:lstStyle/>
          <a:p>
            <a:pPr eaLnBrk="1" hangingPunct="1"/>
            <a:endParaRPr lang="tr-TR" smtClean="0"/>
          </a:p>
        </p:txBody>
      </p:sp>
      <p:sp>
        <p:nvSpPr>
          <p:cNvPr id="158724" name="3 Slayt Numarası Yer Tutucusu"/>
          <p:cNvSpPr>
            <a:spLocks noGrp="1"/>
          </p:cNvSpPr>
          <p:nvPr>
            <p:ph type="sldNum" sz="quarter" idx="5"/>
          </p:nvPr>
        </p:nvSpPr>
        <p:spPr>
          <a:noFill/>
        </p:spPr>
        <p:txBody>
          <a:bodyPr/>
          <a:lstStyle/>
          <a:p>
            <a:fld id="{1ECA6428-66A8-44D1-89DB-A1EF56DFF409}" type="slidenum">
              <a:rPr lang="tr-TR"/>
              <a:pPr/>
              <a:t>77</a:t>
            </a:fld>
            <a:endParaRPr lang="tr-T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1 Slayt Görüntüsü Yer Tutucusu"/>
          <p:cNvSpPr>
            <a:spLocks noGrp="1" noRot="1" noChangeAspect="1" noTextEdit="1"/>
          </p:cNvSpPr>
          <p:nvPr>
            <p:ph type="sldImg"/>
          </p:nvPr>
        </p:nvSpPr>
        <p:spPr>
          <a:ln/>
        </p:spPr>
      </p:sp>
      <p:sp>
        <p:nvSpPr>
          <p:cNvPr id="159747" name="2 Not Yer Tutucusu"/>
          <p:cNvSpPr>
            <a:spLocks noGrp="1"/>
          </p:cNvSpPr>
          <p:nvPr>
            <p:ph type="body" idx="1"/>
          </p:nvPr>
        </p:nvSpPr>
        <p:spPr>
          <a:noFill/>
          <a:ln/>
        </p:spPr>
        <p:txBody>
          <a:bodyPr/>
          <a:lstStyle/>
          <a:p>
            <a:pPr eaLnBrk="1" hangingPunct="1"/>
            <a:endParaRPr lang="tr-TR" smtClean="0"/>
          </a:p>
        </p:txBody>
      </p:sp>
      <p:sp>
        <p:nvSpPr>
          <p:cNvPr id="159748" name="3 Slayt Numarası Yer Tutucusu"/>
          <p:cNvSpPr>
            <a:spLocks noGrp="1"/>
          </p:cNvSpPr>
          <p:nvPr>
            <p:ph type="sldNum" sz="quarter" idx="5"/>
          </p:nvPr>
        </p:nvSpPr>
        <p:spPr>
          <a:noFill/>
        </p:spPr>
        <p:txBody>
          <a:bodyPr/>
          <a:lstStyle/>
          <a:p>
            <a:fld id="{120AA401-1603-4D4F-9B06-7F48D86188AE}" type="slidenum">
              <a:rPr lang="tr-TR"/>
              <a:pPr/>
              <a:t>78</a:t>
            </a:fld>
            <a:endParaRPr lang="tr-T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1 Slayt Görüntüsü Yer Tutucusu"/>
          <p:cNvSpPr>
            <a:spLocks noGrp="1" noRot="1" noChangeAspect="1" noTextEdit="1"/>
          </p:cNvSpPr>
          <p:nvPr>
            <p:ph type="sldImg"/>
          </p:nvPr>
        </p:nvSpPr>
        <p:spPr>
          <a:ln/>
        </p:spPr>
      </p:sp>
      <p:sp>
        <p:nvSpPr>
          <p:cNvPr id="160771" name="2 Not Yer Tutucusu"/>
          <p:cNvSpPr>
            <a:spLocks noGrp="1"/>
          </p:cNvSpPr>
          <p:nvPr>
            <p:ph type="body" idx="1"/>
          </p:nvPr>
        </p:nvSpPr>
        <p:spPr>
          <a:noFill/>
          <a:ln/>
        </p:spPr>
        <p:txBody>
          <a:bodyPr/>
          <a:lstStyle/>
          <a:p>
            <a:pPr eaLnBrk="1" hangingPunct="1"/>
            <a:endParaRPr lang="tr-TR" smtClean="0"/>
          </a:p>
        </p:txBody>
      </p:sp>
      <p:sp>
        <p:nvSpPr>
          <p:cNvPr id="160772" name="3 Slayt Numarası Yer Tutucusu"/>
          <p:cNvSpPr>
            <a:spLocks noGrp="1"/>
          </p:cNvSpPr>
          <p:nvPr>
            <p:ph type="sldNum" sz="quarter" idx="5"/>
          </p:nvPr>
        </p:nvSpPr>
        <p:spPr>
          <a:noFill/>
        </p:spPr>
        <p:txBody>
          <a:bodyPr/>
          <a:lstStyle/>
          <a:p>
            <a:fld id="{F3502C03-ED6D-4143-B42B-824B3734D372}" type="slidenum">
              <a:rPr lang="tr-TR"/>
              <a:pPr/>
              <a:t>79</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1 Slayt Görüntüsü Yer Tutucusu"/>
          <p:cNvSpPr>
            <a:spLocks noGrp="1" noRot="1" noChangeAspect="1" noTextEdit="1"/>
          </p:cNvSpPr>
          <p:nvPr>
            <p:ph type="sldImg"/>
          </p:nvPr>
        </p:nvSpPr>
        <p:spPr>
          <a:ln/>
        </p:spPr>
      </p:sp>
      <p:sp>
        <p:nvSpPr>
          <p:cNvPr id="90115" name="2 Not Yer Tutucusu"/>
          <p:cNvSpPr>
            <a:spLocks noGrp="1"/>
          </p:cNvSpPr>
          <p:nvPr>
            <p:ph type="body" idx="1"/>
          </p:nvPr>
        </p:nvSpPr>
        <p:spPr>
          <a:noFill/>
          <a:ln/>
        </p:spPr>
        <p:txBody>
          <a:bodyPr/>
          <a:lstStyle/>
          <a:p>
            <a:pPr eaLnBrk="1" hangingPunct="1"/>
            <a:endParaRPr lang="tr-TR" smtClean="0"/>
          </a:p>
        </p:txBody>
      </p:sp>
      <p:sp>
        <p:nvSpPr>
          <p:cNvPr id="90116" name="3 Slayt Numarası Yer Tutucusu"/>
          <p:cNvSpPr>
            <a:spLocks noGrp="1"/>
          </p:cNvSpPr>
          <p:nvPr>
            <p:ph type="sldNum" sz="quarter" idx="5"/>
          </p:nvPr>
        </p:nvSpPr>
        <p:spPr>
          <a:noFill/>
        </p:spPr>
        <p:txBody>
          <a:bodyPr/>
          <a:lstStyle/>
          <a:p>
            <a:fld id="{739A1536-9AD9-4E92-8CE0-97D140BBDFC3}" type="slidenum">
              <a:rPr lang="tr-TR"/>
              <a:pPr/>
              <a:t>8</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1 Slayt Görüntüsü Yer Tutucusu"/>
          <p:cNvSpPr>
            <a:spLocks noGrp="1" noRot="1" noChangeAspect="1" noTextEdit="1"/>
          </p:cNvSpPr>
          <p:nvPr>
            <p:ph type="sldImg"/>
          </p:nvPr>
        </p:nvSpPr>
        <p:spPr>
          <a:ln/>
        </p:spPr>
      </p:sp>
      <p:sp>
        <p:nvSpPr>
          <p:cNvPr id="91139" name="2 Not Yer Tutucusu"/>
          <p:cNvSpPr>
            <a:spLocks noGrp="1"/>
          </p:cNvSpPr>
          <p:nvPr>
            <p:ph type="body" idx="1"/>
          </p:nvPr>
        </p:nvSpPr>
        <p:spPr>
          <a:noFill/>
          <a:ln/>
        </p:spPr>
        <p:txBody>
          <a:bodyPr/>
          <a:lstStyle/>
          <a:p>
            <a:pPr eaLnBrk="1" hangingPunct="1"/>
            <a:endParaRPr lang="tr-TR" smtClean="0"/>
          </a:p>
        </p:txBody>
      </p:sp>
      <p:sp>
        <p:nvSpPr>
          <p:cNvPr id="91140" name="3 Slayt Numarası Yer Tutucusu"/>
          <p:cNvSpPr>
            <a:spLocks noGrp="1"/>
          </p:cNvSpPr>
          <p:nvPr>
            <p:ph type="sldNum" sz="quarter" idx="5"/>
          </p:nvPr>
        </p:nvSpPr>
        <p:spPr>
          <a:noFill/>
        </p:spPr>
        <p:txBody>
          <a:bodyPr/>
          <a:lstStyle/>
          <a:p>
            <a:fld id="{B5F5CFAA-27F9-433B-88A9-7E5959BB0FC1}" type="slidenum">
              <a:rPr lang="tr-TR"/>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Başlık Slaydı">
    <p:spTree>
      <p:nvGrpSpPr>
        <p:cNvPr id="1" name=""/>
        <p:cNvGrpSpPr/>
        <p:nvPr/>
      </p:nvGrpSpPr>
      <p:grpSpPr>
        <a:xfrm>
          <a:off x="0" y="0"/>
          <a:ext cx="0" cy="0"/>
          <a:chOff x="0" y="0"/>
          <a:chExt cx="0" cy="0"/>
        </a:xfrm>
      </p:grpSpPr>
      <p:grpSp>
        <p:nvGrpSpPr>
          <p:cNvPr id="4" name="Group 2"/>
          <p:cNvGrpSpPr>
            <a:grpSpLocks/>
          </p:cNvGrpSpPr>
          <p:nvPr/>
        </p:nvGrpSpPr>
        <p:grpSpPr bwMode="auto">
          <a:xfrm>
            <a:off x="0" y="3902075"/>
            <a:ext cx="3400425" cy="2949575"/>
            <a:chOff x="0" y="2458"/>
            <a:chExt cx="2142" cy="1858"/>
          </a:xfrm>
        </p:grpSpPr>
        <p:sp>
          <p:nvSpPr>
            <p:cNvPr id="5"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p>
          </p:txBody>
        </p:sp>
        <p:sp>
          <p:nvSpPr>
            <p:cNvPr id="6"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tr-TR"/>
            </a:p>
          </p:txBody>
        </p:sp>
        <p:sp>
          <p:nvSpPr>
            <p:cNvPr id="7"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p>
          </p:txBody>
        </p:sp>
        <p:sp>
          <p:nvSpPr>
            <p:cNvPr id="8"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p>
          </p:txBody>
        </p:sp>
        <p:sp>
          <p:nvSpPr>
            <p:cNvPr id="9"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tr-TR"/>
            </a:p>
          </p:txBody>
        </p:sp>
        <p:sp>
          <p:nvSpPr>
            <p:cNvPr id="10"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tr-TR"/>
            </a:p>
          </p:txBody>
        </p:sp>
        <p:sp>
          <p:nvSpPr>
            <p:cNvPr id="11"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tr-TR"/>
            </a:p>
          </p:txBody>
        </p:sp>
      </p:grpSp>
      <p:sp>
        <p:nvSpPr>
          <p:cNvPr id="10250" name="Rectangle 10"/>
          <p:cNvSpPr>
            <a:spLocks noGrp="1" noChangeArrowheads="1"/>
          </p:cNvSpPr>
          <p:nvPr>
            <p:ph type="ctrTitle" sz="quarter"/>
          </p:nvPr>
        </p:nvSpPr>
        <p:spPr>
          <a:xfrm>
            <a:off x="685800" y="1873250"/>
            <a:ext cx="7772400" cy="1555750"/>
          </a:xfrm>
        </p:spPr>
        <p:txBody>
          <a:bodyPr/>
          <a:lstStyle>
            <a:lvl1pPr>
              <a:defRPr sz="4800"/>
            </a:lvl1pPr>
          </a:lstStyle>
          <a:p>
            <a:r>
              <a:rPr lang="tr-TR"/>
              <a:t>Asıl başlık stili için tıklatın</a:t>
            </a:r>
          </a:p>
        </p:txBody>
      </p:sp>
      <p:sp>
        <p:nvSpPr>
          <p:cNvPr id="1025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2" name="Rectangle 12"/>
          <p:cNvSpPr>
            <a:spLocks noGrp="1" noChangeArrowheads="1"/>
          </p:cNvSpPr>
          <p:nvPr>
            <p:ph type="dt" sz="quarter" idx="10"/>
          </p:nvPr>
        </p:nvSpPr>
        <p:spPr/>
        <p:txBody>
          <a:bodyPr/>
          <a:lstStyle>
            <a:lvl1pPr>
              <a:defRPr smtClean="0"/>
            </a:lvl1pPr>
          </a:lstStyle>
          <a:p>
            <a:pPr>
              <a:defRPr/>
            </a:pPr>
            <a:endParaRPr lang="tr-TR"/>
          </a:p>
        </p:txBody>
      </p:sp>
      <p:sp>
        <p:nvSpPr>
          <p:cNvPr id="13" name="Rectangle 13"/>
          <p:cNvSpPr>
            <a:spLocks noGrp="1" noChangeArrowheads="1"/>
          </p:cNvSpPr>
          <p:nvPr>
            <p:ph type="ftr" sz="quarter" idx="11"/>
          </p:nvPr>
        </p:nvSpPr>
        <p:spPr/>
        <p:txBody>
          <a:bodyPr/>
          <a:lstStyle>
            <a:lvl1pPr>
              <a:defRPr smtClean="0"/>
            </a:lvl1pPr>
          </a:lstStyle>
          <a:p>
            <a:pPr>
              <a:defRPr/>
            </a:pPr>
            <a:endParaRPr lang="tr-TR"/>
          </a:p>
        </p:txBody>
      </p:sp>
      <p:sp>
        <p:nvSpPr>
          <p:cNvPr id="14" name="Rectangle 14"/>
          <p:cNvSpPr>
            <a:spLocks noGrp="1" noChangeArrowheads="1"/>
          </p:cNvSpPr>
          <p:nvPr>
            <p:ph type="sldNum" sz="quarter" idx="12"/>
          </p:nvPr>
        </p:nvSpPr>
        <p:spPr/>
        <p:txBody>
          <a:bodyPr/>
          <a:lstStyle>
            <a:lvl1pPr>
              <a:defRPr smtClean="0"/>
            </a:lvl1pPr>
          </a:lstStyle>
          <a:p>
            <a:pPr>
              <a:defRPr/>
            </a:pPr>
            <a:fld id="{0DAEA0B7-A6D1-4CF1-8AB0-8672CD5786BE}" type="slidenum">
              <a:rPr lang="tr-TR"/>
              <a:pPr>
                <a:defRPr/>
              </a:pPr>
              <a:t>‹#›</a:t>
            </a:fld>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2"/>
          <p:cNvSpPr>
            <a:spLocks noGrp="1" noChangeArrowheads="1"/>
          </p:cNvSpPr>
          <p:nvPr>
            <p:ph type="dt" sz="half" idx="10"/>
          </p:nvPr>
        </p:nvSpPr>
        <p:spPr>
          <a:ln/>
        </p:spPr>
        <p:txBody>
          <a:bodyPr/>
          <a:lstStyle>
            <a:lvl1pPr>
              <a:defRPr/>
            </a:lvl1pPr>
          </a:lstStyle>
          <a:p>
            <a:pPr>
              <a:defRPr/>
            </a:pPr>
            <a:endParaRPr lang="tr-TR"/>
          </a:p>
        </p:txBody>
      </p:sp>
      <p:sp>
        <p:nvSpPr>
          <p:cNvPr id="5" name="Rectangle 13"/>
          <p:cNvSpPr>
            <a:spLocks noGrp="1" noChangeArrowheads="1"/>
          </p:cNvSpPr>
          <p:nvPr>
            <p:ph type="ftr" sz="quarter" idx="11"/>
          </p:nvPr>
        </p:nvSpPr>
        <p:spPr>
          <a:ln/>
        </p:spPr>
        <p:txBody>
          <a:bodyPr/>
          <a:lstStyle>
            <a:lvl1pPr>
              <a:defRPr/>
            </a:lvl1pPr>
          </a:lstStyle>
          <a:p>
            <a:pPr>
              <a:defRPr/>
            </a:pPr>
            <a:endParaRPr lang="tr-TR"/>
          </a:p>
        </p:txBody>
      </p:sp>
      <p:sp>
        <p:nvSpPr>
          <p:cNvPr id="6" name="Rectangle 14"/>
          <p:cNvSpPr>
            <a:spLocks noGrp="1" noChangeArrowheads="1"/>
          </p:cNvSpPr>
          <p:nvPr>
            <p:ph type="sldNum" sz="quarter" idx="12"/>
          </p:nvPr>
        </p:nvSpPr>
        <p:spPr>
          <a:ln/>
        </p:spPr>
        <p:txBody>
          <a:bodyPr/>
          <a:lstStyle>
            <a:lvl1pPr>
              <a:defRPr/>
            </a:lvl1pPr>
          </a:lstStyle>
          <a:p>
            <a:pPr>
              <a:defRPr/>
            </a:pPr>
            <a:fld id="{94527FFB-A861-4A4D-BAD4-DBF1FF3E950E}"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7813"/>
            <a:ext cx="2057400" cy="5853112"/>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7813"/>
            <a:ext cx="6019800" cy="5853112"/>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2"/>
          <p:cNvSpPr>
            <a:spLocks noGrp="1" noChangeArrowheads="1"/>
          </p:cNvSpPr>
          <p:nvPr>
            <p:ph type="dt" sz="half" idx="10"/>
          </p:nvPr>
        </p:nvSpPr>
        <p:spPr>
          <a:ln/>
        </p:spPr>
        <p:txBody>
          <a:bodyPr/>
          <a:lstStyle>
            <a:lvl1pPr>
              <a:defRPr/>
            </a:lvl1pPr>
          </a:lstStyle>
          <a:p>
            <a:pPr>
              <a:defRPr/>
            </a:pPr>
            <a:endParaRPr lang="tr-TR"/>
          </a:p>
        </p:txBody>
      </p:sp>
      <p:sp>
        <p:nvSpPr>
          <p:cNvPr id="5" name="Rectangle 13"/>
          <p:cNvSpPr>
            <a:spLocks noGrp="1" noChangeArrowheads="1"/>
          </p:cNvSpPr>
          <p:nvPr>
            <p:ph type="ftr" sz="quarter" idx="11"/>
          </p:nvPr>
        </p:nvSpPr>
        <p:spPr>
          <a:ln/>
        </p:spPr>
        <p:txBody>
          <a:bodyPr/>
          <a:lstStyle>
            <a:lvl1pPr>
              <a:defRPr/>
            </a:lvl1pPr>
          </a:lstStyle>
          <a:p>
            <a:pPr>
              <a:defRPr/>
            </a:pPr>
            <a:endParaRPr lang="tr-TR"/>
          </a:p>
        </p:txBody>
      </p:sp>
      <p:sp>
        <p:nvSpPr>
          <p:cNvPr id="6" name="Rectangle 14"/>
          <p:cNvSpPr>
            <a:spLocks noGrp="1" noChangeArrowheads="1"/>
          </p:cNvSpPr>
          <p:nvPr>
            <p:ph type="sldNum" sz="quarter" idx="12"/>
          </p:nvPr>
        </p:nvSpPr>
        <p:spPr>
          <a:ln/>
        </p:spPr>
        <p:txBody>
          <a:bodyPr/>
          <a:lstStyle>
            <a:lvl1pPr>
              <a:defRPr/>
            </a:lvl1pPr>
          </a:lstStyle>
          <a:p>
            <a:pPr>
              <a:defRPr/>
            </a:pPr>
            <a:fld id="{F8C8D1BC-D52D-43AC-9084-94365FA3BB75}" type="slidenum">
              <a:rPr lang="tr-TR"/>
              <a:pPr>
                <a:defRPr/>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7813"/>
            <a:ext cx="8229600" cy="1139825"/>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2"/>
          <p:cNvSpPr>
            <a:spLocks noGrp="1" noChangeArrowheads="1"/>
          </p:cNvSpPr>
          <p:nvPr>
            <p:ph type="dt" sz="half" idx="10"/>
          </p:nvPr>
        </p:nvSpPr>
        <p:spPr>
          <a:ln/>
        </p:spPr>
        <p:txBody>
          <a:bodyPr/>
          <a:lstStyle>
            <a:lvl1pPr>
              <a:defRPr/>
            </a:lvl1pPr>
          </a:lstStyle>
          <a:p>
            <a:pPr>
              <a:defRPr/>
            </a:pPr>
            <a:endParaRPr lang="tr-TR"/>
          </a:p>
        </p:txBody>
      </p:sp>
      <p:sp>
        <p:nvSpPr>
          <p:cNvPr id="6" name="Rectangle 13"/>
          <p:cNvSpPr>
            <a:spLocks noGrp="1" noChangeArrowheads="1"/>
          </p:cNvSpPr>
          <p:nvPr>
            <p:ph type="ftr" sz="quarter" idx="11"/>
          </p:nvPr>
        </p:nvSpPr>
        <p:spPr>
          <a:ln/>
        </p:spPr>
        <p:txBody>
          <a:bodyPr/>
          <a:lstStyle>
            <a:lvl1pPr>
              <a:defRPr/>
            </a:lvl1pPr>
          </a:lstStyle>
          <a:p>
            <a:pPr>
              <a:defRPr/>
            </a:pPr>
            <a:endParaRPr lang="tr-TR"/>
          </a:p>
        </p:txBody>
      </p:sp>
      <p:sp>
        <p:nvSpPr>
          <p:cNvPr id="7" name="Rectangle 14"/>
          <p:cNvSpPr>
            <a:spLocks noGrp="1" noChangeArrowheads="1"/>
          </p:cNvSpPr>
          <p:nvPr>
            <p:ph type="sldNum" sz="quarter" idx="12"/>
          </p:nvPr>
        </p:nvSpPr>
        <p:spPr>
          <a:ln/>
        </p:spPr>
        <p:txBody>
          <a:bodyPr/>
          <a:lstStyle>
            <a:lvl1pPr>
              <a:defRPr/>
            </a:lvl1pPr>
          </a:lstStyle>
          <a:p>
            <a:pPr>
              <a:defRPr/>
            </a:pPr>
            <a:fld id="{EC2BA4DA-890C-41C7-9D24-9B209B20E6F3}"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12"/>
          <p:cNvSpPr>
            <a:spLocks noGrp="1" noChangeArrowheads="1"/>
          </p:cNvSpPr>
          <p:nvPr>
            <p:ph type="dt" sz="half" idx="10"/>
          </p:nvPr>
        </p:nvSpPr>
        <p:spPr>
          <a:ln/>
        </p:spPr>
        <p:txBody>
          <a:bodyPr/>
          <a:lstStyle>
            <a:lvl1pPr>
              <a:defRPr/>
            </a:lvl1pPr>
          </a:lstStyle>
          <a:p>
            <a:pPr>
              <a:defRPr/>
            </a:pPr>
            <a:endParaRPr lang="tr-TR"/>
          </a:p>
        </p:txBody>
      </p:sp>
      <p:sp>
        <p:nvSpPr>
          <p:cNvPr id="5" name="Rectangle 13"/>
          <p:cNvSpPr>
            <a:spLocks noGrp="1" noChangeArrowheads="1"/>
          </p:cNvSpPr>
          <p:nvPr>
            <p:ph type="ftr" sz="quarter" idx="11"/>
          </p:nvPr>
        </p:nvSpPr>
        <p:spPr>
          <a:ln/>
        </p:spPr>
        <p:txBody>
          <a:bodyPr/>
          <a:lstStyle>
            <a:lvl1pPr>
              <a:defRPr/>
            </a:lvl1pPr>
          </a:lstStyle>
          <a:p>
            <a:pPr>
              <a:defRPr/>
            </a:pPr>
            <a:endParaRPr lang="tr-TR"/>
          </a:p>
        </p:txBody>
      </p:sp>
      <p:sp>
        <p:nvSpPr>
          <p:cNvPr id="6" name="Rectangle 14"/>
          <p:cNvSpPr>
            <a:spLocks noGrp="1" noChangeArrowheads="1"/>
          </p:cNvSpPr>
          <p:nvPr>
            <p:ph type="sldNum" sz="quarter" idx="12"/>
          </p:nvPr>
        </p:nvSpPr>
        <p:spPr>
          <a:ln/>
        </p:spPr>
        <p:txBody>
          <a:bodyPr/>
          <a:lstStyle>
            <a:lvl1pPr>
              <a:defRPr/>
            </a:lvl1pPr>
          </a:lstStyle>
          <a:p>
            <a:pPr>
              <a:defRPr/>
            </a:pPr>
            <a:fld id="{02B435EB-9FC0-4953-B246-4EAEDF545304}"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
        <p:nvSpPr>
          <p:cNvPr id="4" name="Rectangle 12"/>
          <p:cNvSpPr>
            <a:spLocks noGrp="1" noChangeArrowheads="1"/>
          </p:cNvSpPr>
          <p:nvPr>
            <p:ph type="dt" sz="half" idx="10"/>
          </p:nvPr>
        </p:nvSpPr>
        <p:spPr>
          <a:ln/>
        </p:spPr>
        <p:txBody>
          <a:bodyPr/>
          <a:lstStyle>
            <a:lvl1pPr>
              <a:defRPr/>
            </a:lvl1pPr>
          </a:lstStyle>
          <a:p>
            <a:pPr>
              <a:defRPr/>
            </a:pPr>
            <a:endParaRPr lang="tr-TR"/>
          </a:p>
        </p:txBody>
      </p:sp>
      <p:sp>
        <p:nvSpPr>
          <p:cNvPr id="5" name="Rectangle 13"/>
          <p:cNvSpPr>
            <a:spLocks noGrp="1" noChangeArrowheads="1"/>
          </p:cNvSpPr>
          <p:nvPr>
            <p:ph type="ftr" sz="quarter" idx="11"/>
          </p:nvPr>
        </p:nvSpPr>
        <p:spPr>
          <a:ln/>
        </p:spPr>
        <p:txBody>
          <a:bodyPr/>
          <a:lstStyle>
            <a:lvl1pPr>
              <a:defRPr/>
            </a:lvl1pPr>
          </a:lstStyle>
          <a:p>
            <a:pPr>
              <a:defRPr/>
            </a:pPr>
            <a:endParaRPr lang="tr-TR"/>
          </a:p>
        </p:txBody>
      </p:sp>
      <p:sp>
        <p:nvSpPr>
          <p:cNvPr id="6" name="Rectangle 14"/>
          <p:cNvSpPr>
            <a:spLocks noGrp="1" noChangeArrowheads="1"/>
          </p:cNvSpPr>
          <p:nvPr>
            <p:ph type="sldNum" sz="quarter" idx="12"/>
          </p:nvPr>
        </p:nvSpPr>
        <p:spPr>
          <a:ln/>
        </p:spPr>
        <p:txBody>
          <a:bodyPr/>
          <a:lstStyle>
            <a:lvl1pPr>
              <a:defRPr/>
            </a:lvl1pPr>
          </a:lstStyle>
          <a:p>
            <a:pPr>
              <a:defRPr/>
            </a:pPr>
            <a:fld id="{2F7F5A38-5F83-44EC-99EC-86FBAF790DEF}"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12"/>
          <p:cNvSpPr>
            <a:spLocks noGrp="1" noChangeArrowheads="1"/>
          </p:cNvSpPr>
          <p:nvPr>
            <p:ph type="dt" sz="half" idx="10"/>
          </p:nvPr>
        </p:nvSpPr>
        <p:spPr>
          <a:ln/>
        </p:spPr>
        <p:txBody>
          <a:bodyPr/>
          <a:lstStyle>
            <a:lvl1pPr>
              <a:defRPr/>
            </a:lvl1pPr>
          </a:lstStyle>
          <a:p>
            <a:pPr>
              <a:defRPr/>
            </a:pPr>
            <a:endParaRPr lang="tr-TR"/>
          </a:p>
        </p:txBody>
      </p:sp>
      <p:sp>
        <p:nvSpPr>
          <p:cNvPr id="6" name="Rectangle 13"/>
          <p:cNvSpPr>
            <a:spLocks noGrp="1" noChangeArrowheads="1"/>
          </p:cNvSpPr>
          <p:nvPr>
            <p:ph type="ftr" sz="quarter" idx="11"/>
          </p:nvPr>
        </p:nvSpPr>
        <p:spPr>
          <a:ln/>
        </p:spPr>
        <p:txBody>
          <a:bodyPr/>
          <a:lstStyle>
            <a:lvl1pPr>
              <a:defRPr/>
            </a:lvl1pPr>
          </a:lstStyle>
          <a:p>
            <a:pPr>
              <a:defRPr/>
            </a:pPr>
            <a:endParaRPr lang="tr-TR"/>
          </a:p>
        </p:txBody>
      </p:sp>
      <p:sp>
        <p:nvSpPr>
          <p:cNvPr id="7" name="Rectangle 14"/>
          <p:cNvSpPr>
            <a:spLocks noGrp="1" noChangeArrowheads="1"/>
          </p:cNvSpPr>
          <p:nvPr>
            <p:ph type="sldNum" sz="quarter" idx="12"/>
          </p:nvPr>
        </p:nvSpPr>
        <p:spPr>
          <a:ln/>
        </p:spPr>
        <p:txBody>
          <a:bodyPr/>
          <a:lstStyle>
            <a:lvl1pPr>
              <a:defRPr/>
            </a:lvl1pPr>
          </a:lstStyle>
          <a:p>
            <a:pPr>
              <a:defRPr/>
            </a:pPr>
            <a:fld id="{90073B73-06D6-4263-A81B-E3212C90F8FE}"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12"/>
          <p:cNvSpPr>
            <a:spLocks noGrp="1" noChangeArrowheads="1"/>
          </p:cNvSpPr>
          <p:nvPr>
            <p:ph type="dt" sz="half" idx="10"/>
          </p:nvPr>
        </p:nvSpPr>
        <p:spPr>
          <a:ln/>
        </p:spPr>
        <p:txBody>
          <a:bodyPr/>
          <a:lstStyle>
            <a:lvl1pPr>
              <a:defRPr/>
            </a:lvl1pPr>
          </a:lstStyle>
          <a:p>
            <a:pPr>
              <a:defRPr/>
            </a:pPr>
            <a:endParaRPr lang="tr-TR"/>
          </a:p>
        </p:txBody>
      </p:sp>
      <p:sp>
        <p:nvSpPr>
          <p:cNvPr id="8" name="Rectangle 13"/>
          <p:cNvSpPr>
            <a:spLocks noGrp="1" noChangeArrowheads="1"/>
          </p:cNvSpPr>
          <p:nvPr>
            <p:ph type="ftr" sz="quarter" idx="11"/>
          </p:nvPr>
        </p:nvSpPr>
        <p:spPr>
          <a:ln/>
        </p:spPr>
        <p:txBody>
          <a:bodyPr/>
          <a:lstStyle>
            <a:lvl1pPr>
              <a:defRPr/>
            </a:lvl1pPr>
          </a:lstStyle>
          <a:p>
            <a:pPr>
              <a:defRPr/>
            </a:pPr>
            <a:endParaRPr lang="tr-TR"/>
          </a:p>
        </p:txBody>
      </p:sp>
      <p:sp>
        <p:nvSpPr>
          <p:cNvPr id="9" name="Rectangle 14"/>
          <p:cNvSpPr>
            <a:spLocks noGrp="1" noChangeArrowheads="1"/>
          </p:cNvSpPr>
          <p:nvPr>
            <p:ph type="sldNum" sz="quarter" idx="12"/>
          </p:nvPr>
        </p:nvSpPr>
        <p:spPr>
          <a:ln/>
        </p:spPr>
        <p:txBody>
          <a:bodyPr/>
          <a:lstStyle>
            <a:lvl1pPr>
              <a:defRPr/>
            </a:lvl1pPr>
          </a:lstStyle>
          <a:p>
            <a:pPr>
              <a:defRPr/>
            </a:pPr>
            <a:fld id="{47D87D4E-CB65-47C3-A633-50BAD5292854}"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12"/>
          <p:cNvSpPr>
            <a:spLocks noGrp="1" noChangeArrowheads="1"/>
          </p:cNvSpPr>
          <p:nvPr>
            <p:ph type="dt" sz="half" idx="10"/>
          </p:nvPr>
        </p:nvSpPr>
        <p:spPr>
          <a:ln/>
        </p:spPr>
        <p:txBody>
          <a:bodyPr/>
          <a:lstStyle>
            <a:lvl1pPr>
              <a:defRPr/>
            </a:lvl1pPr>
          </a:lstStyle>
          <a:p>
            <a:pPr>
              <a:defRPr/>
            </a:pPr>
            <a:endParaRPr lang="tr-TR"/>
          </a:p>
        </p:txBody>
      </p:sp>
      <p:sp>
        <p:nvSpPr>
          <p:cNvPr id="4" name="Rectangle 13"/>
          <p:cNvSpPr>
            <a:spLocks noGrp="1" noChangeArrowheads="1"/>
          </p:cNvSpPr>
          <p:nvPr>
            <p:ph type="ftr" sz="quarter" idx="11"/>
          </p:nvPr>
        </p:nvSpPr>
        <p:spPr>
          <a:ln/>
        </p:spPr>
        <p:txBody>
          <a:bodyPr/>
          <a:lstStyle>
            <a:lvl1pPr>
              <a:defRPr/>
            </a:lvl1pPr>
          </a:lstStyle>
          <a:p>
            <a:pPr>
              <a:defRPr/>
            </a:pPr>
            <a:endParaRPr lang="tr-TR"/>
          </a:p>
        </p:txBody>
      </p:sp>
      <p:sp>
        <p:nvSpPr>
          <p:cNvPr id="5" name="Rectangle 14"/>
          <p:cNvSpPr>
            <a:spLocks noGrp="1" noChangeArrowheads="1"/>
          </p:cNvSpPr>
          <p:nvPr>
            <p:ph type="sldNum" sz="quarter" idx="12"/>
          </p:nvPr>
        </p:nvSpPr>
        <p:spPr>
          <a:ln/>
        </p:spPr>
        <p:txBody>
          <a:bodyPr/>
          <a:lstStyle>
            <a:lvl1pPr>
              <a:defRPr/>
            </a:lvl1pPr>
          </a:lstStyle>
          <a:p>
            <a:pPr>
              <a:defRPr/>
            </a:pPr>
            <a:fld id="{11AC8759-B0A2-4358-97BF-20F12F8C26B7}"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pPr>
              <a:defRPr/>
            </a:pPr>
            <a:endParaRPr lang="tr-TR"/>
          </a:p>
        </p:txBody>
      </p:sp>
      <p:sp>
        <p:nvSpPr>
          <p:cNvPr id="3" name="Rectangle 13"/>
          <p:cNvSpPr>
            <a:spLocks noGrp="1" noChangeArrowheads="1"/>
          </p:cNvSpPr>
          <p:nvPr>
            <p:ph type="ftr" sz="quarter" idx="11"/>
          </p:nvPr>
        </p:nvSpPr>
        <p:spPr>
          <a:ln/>
        </p:spPr>
        <p:txBody>
          <a:bodyPr/>
          <a:lstStyle>
            <a:lvl1pPr>
              <a:defRPr/>
            </a:lvl1pPr>
          </a:lstStyle>
          <a:p>
            <a:pPr>
              <a:defRPr/>
            </a:pPr>
            <a:endParaRPr lang="tr-TR"/>
          </a:p>
        </p:txBody>
      </p:sp>
      <p:sp>
        <p:nvSpPr>
          <p:cNvPr id="4" name="Rectangle 14"/>
          <p:cNvSpPr>
            <a:spLocks noGrp="1" noChangeArrowheads="1"/>
          </p:cNvSpPr>
          <p:nvPr>
            <p:ph type="sldNum" sz="quarter" idx="12"/>
          </p:nvPr>
        </p:nvSpPr>
        <p:spPr>
          <a:ln/>
        </p:spPr>
        <p:txBody>
          <a:bodyPr/>
          <a:lstStyle>
            <a:lvl1pPr>
              <a:defRPr/>
            </a:lvl1pPr>
          </a:lstStyle>
          <a:p>
            <a:pPr>
              <a:defRPr/>
            </a:pPr>
            <a:fld id="{020108F2-E103-4F48-B0D1-02E4EEB34A73}"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2"/>
          <p:cNvSpPr>
            <a:spLocks noGrp="1" noChangeArrowheads="1"/>
          </p:cNvSpPr>
          <p:nvPr>
            <p:ph type="dt" sz="half" idx="10"/>
          </p:nvPr>
        </p:nvSpPr>
        <p:spPr>
          <a:ln/>
        </p:spPr>
        <p:txBody>
          <a:bodyPr/>
          <a:lstStyle>
            <a:lvl1pPr>
              <a:defRPr/>
            </a:lvl1pPr>
          </a:lstStyle>
          <a:p>
            <a:pPr>
              <a:defRPr/>
            </a:pPr>
            <a:endParaRPr lang="tr-TR"/>
          </a:p>
        </p:txBody>
      </p:sp>
      <p:sp>
        <p:nvSpPr>
          <p:cNvPr id="6" name="Rectangle 13"/>
          <p:cNvSpPr>
            <a:spLocks noGrp="1" noChangeArrowheads="1"/>
          </p:cNvSpPr>
          <p:nvPr>
            <p:ph type="ftr" sz="quarter" idx="11"/>
          </p:nvPr>
        </p:nvSpPr>
        <p:spPr>
          <a:ln/>
        </p:spPr>
        <p:txBody>
          <a:bodyPr/>
          <a:lstStyle>
            <a:lvl1pPr>
              <a:defRPr/>
            </a:lvl1pPr>
          </a:lstStyle>
          <a:p>
            <a:pPr>
              <a:defRPr/>
            </a:pPr>
            <a:endParaRPr lang="tr-TR"/>
          </a:p>
        </p:txBody>
      </p:sp>
      <p:sp>
        <p:nvSpPr>
          <p:cNvPr id="7" name="Rectangle 14"/>
          <p:cNvSpPr>
            <a:spLocks noGrp="1" noChangeArrowheads="1"/>
          </p:cNvSpPr>
          <p:nvPr>
            <p:ph type="sldNum" sz="quarter" idx="12"/>
          </p:nvPr>
        </p:nvSpPr>
        <p:spPr>
          <a:ln/>
        </p:spPr>
        <p:txBody>
          <a:bodyPr/>
          <a:lstStyle>
            <a:lvl1pPr>
              <a:defRPr/>
            </a:lvl1pPr>
          </a:lstStyle>
          <a:p>
            <a:pPr>
              <a:defRPr/>
            </a:pPr>
            <a:fld id="{6C783BB9-5788-4419-972C-45B18EDC9B7E}"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Rectangle 12"/>
          <p:cNvSpPr>
            <a:spLocks noGrp="1" noChangeArrowheads="1"/>
          </p:cNvSpPr>
          <p:nvPr>
            <p:ph type="dt" sz="half" idx="10"/>
          </p:nvPr>
        </p:nvSpPr>
        <p:spPr>
          <a:ln/>
        </p:spPr>
        <p:txBody>
          <a:bodyPr/>
          <a:lstStyle>
            <a:lvl1pPr>
              <a:defRPr/>
            </a:lvl1pPr>
          </a:lstStyle>
          <a:p>
            <a:pPr>
              <a:defRPr/>
            </a:pPr>
            <a:endParaRPr lang="tr-TR"/>
          </a:p>
        </p:txBody>
      </p:sp>
      <p:sp>
        <p:nvSpPr>
          <p:cNvPr id="6" name="Rectangle 13"/>
          <p:cNvSpPr>
            <a:spLocks noGrp="1" noChangeArrowheads="1"/>
          </p:cNvSpPr>
          <p:nvPr>
            <p:ph type="ftr" sz="quarter" idx="11"/>
          </p:nvPr>
        </p:nvSpPr>
        <p:spPr>
          <a:ln/>
        </p:spPr>
        <p:txBody>
          <a:bodyPr/>
          <a:lstStyle>
            <a:lvl1pPr>
              <a:defRPr/>
            </a:lvl1pPr>
          </a:lstStyle>
          <a:p>
            <a:pPr>
              <a:defRPr/>
            </a:pPr>
            <a:endParaRPr lang="tr-TR"/>
          </a:p>
        </p:txBody>
      </p:sp>
      <p:sp>
        <p:nvSpPr>
          <p:cNvPr id="7" name="Rectangle 14"/>
          <p:cNvSpPr>
            <a:spLocks noGrp="1" noChangeArrowheads="1"/>
          </p:cNvSpPr>
          <p:nvPr>
            <p:ph type="sldNum" sz="quarter" idx="12"/>
          </p:nvPr>
        </p:nvSpPr>
        <p:spPr>
          <a:ln/>
        </p:spPr>
        <p:txBody>
          <a:bodyPr/>
          <a:lstStyle>
            <a:lvl1pPr>
              <a:defRPr/>
            </a:lvl1pPr>
          </a:lstStyle>
          <a:p>
            <a:pPr>
              <a:defRPr/>
            </a:pPr>
            <a:fld id="{3837663A-6858-4335-A14C-4ABCDDD60CBC}"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3902075"/>
            <a:ext cx="3400425" cy="2949575"/>
            <a:chOff x="0" y="2458"/>
            <a:chExt cx="2142" cy="1858"/>
          </a:xfrm>
        </p:grpSpPr>
        <p:sp>
          <p:nvSpPr>
            <p:cNvPr id="9219"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p>
          </p:txBody>
        </p:sp>
        <p:sp>
          <p:nvSpPr>
            <p:cNvPr id="9220"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tr-TR"/>
            </a:p>
          </p:txBody>
        </p:sp>
        <p:sp>
          <p:nvSpPr>
            <p:cNvPr id="9221"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p>
          </p:txBody>
        </p:sp>
        <p:sp>
          <p:nvSpPr>
            <p:cNvPr id="9222"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tr-TR"/>
            </a:p>
          </p:txBody>
        </p:sp>
        <p:sp>
          <p:nvSpPr>
            <p:cNvPr id="922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tr-TR"/>
            </a:p>
          </p:txBody>
        </p:sp>
        <p:sp>
          <p:nvSpPr>
            <p:cNvPr id="922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tr-TR"/>
            </a:p>
          </p:txBody>
        </p:sp>
        <p:sp>
          <p:nvSpPr>
            <p:cNvPr id="922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tr-TR"/>
            </a:p>
          </p:txBody>
        </p:sp>
      </p:grpSp>
      <p:sp>
        <p:nvSpPr>
          <p:cNvPr id="9226"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r-TR" smtClean="0"/>
              <a:t>Asıl başlık stili için tıklatın</a:t>
            </a:r>
          </a:p>
        </p:txBody>
      </p:sp>
      <p:sp>
        <p:nvSpPr>
          <p:cNvPr id="9227"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9228"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10199"/>
                  </a:outerShdw>
                </a:effectLst>
              </a:defRPr>
            </a:lvl1pPr>
          </a:lstStyle>
          <a:p>
            <a:pPr>
              <a:defRPr/>
            </a:pPr>
            <a:endParaRPr lang="tr-TR"/>
          </a:p>
        </p:txBody>
      </p:sp>
      <p:sp>
        <p:nvSpPr>
          <p:cNvPr id="9229"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10199"/>
                  </a:outerShdw>
                </a:effectLst>
              </a:defRPr>
            </a:lvl1pPr>
          </a:lstStyle>
          <a:p>
            <a:pPr>
              <a:defRPr/>
            </a:pPr>
            <a:endParaRPr lang="tr-TR"/>
          </a:p>
        </p:txBody>
      </p:sp>
      <p:sp>
        <p:nvSpPr>
          <p:cNvPr id="9230"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10199"/>
                  </a:outerShdw>
                </a:effectLst>
              </a:defRPr>
            </a:lvl1pPr>
          </a:lstStyle>
          <a:p>
            <a:pPr>
              <a:defRPr/>
            </a:pPr>
            <a:fld id="{01C1FFE3-FCEC-4E01-B699-EC1E9620AB3B}" type="slidenum">
              <a:rPr lang="tr-TR"/>
              <a:pPr>
                <a:defRPr/>
              </a:pPr>
              <a:t>‹#›</a:t>
            </a:fld>
            <a:endParaRPr lang="tr-TR"/>
          </a:p>
        </p:txBody>
      </p:sp>
    </p:spTree>
  </p:cSld>
  <p:clrMap bg1="dk2" tx1="lt1" bg2="dk1" tx2="lt2" accent1="accent1" accent2="accent2" accent3="accent3" accent4="accent4" accent5="accent5" accent6="accent6" hlink="hlink" folHlink="folHlink"/>
  <p:sldLayoutIdLst>
    <p:sldLayoutId id="2147483674"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226"/>
                                        </p:tgtEl>
                                        <p:attrNameLst>
                                          <p:attrName>style.visibility</p:attrName>
                                        </p:attrNameLst>
                                      </p:cBhvr>
                                      <p:to>
                                        <p:strVal val="visible"/>
                                      </p:to>
                                    </p:set>
                                    <p:anim calcmode="lin" valueType="num">
                                      <p:cBhvr>
                                        <p:cTn id="7" dur="500" fill="hold"/>
                                        <p:tgtEl>
                                          <p:spTgt spid="9226"/>
                                        </p:tgtEl>
                                        <p:attrNameLst>
                                          <p:attrName>ppt_w</p:attrName>
                                        </p:attrNameLst>
                                      </p:cBhvr>
                                      <p:tavLst>
                                        <p:tav tm="0">
                                          <p:val>
                                            <p:fltVal val="0"/>
                                          </p:val>
                                        </p:tav>
                                        <p:tav tm="100000">
                                          <p:val>
                                            <p:strVal val="#ppt_w"/>
                                          </p:val>
                                        </p:tav>
                                      </p:tavLst>
                                    </p:anim>
                                    <p:anim calcmode="lin" valueType="num">
                                      <p:cBhvr>
                                        <p:cTn id="8" dur="500" fill="hold"/>
                                        <p:tgtEl>
                                          <p:spTgt spid="9226"/>
                                        </p:tgtEl>
                                        <p:attrNameLst>
                                          <p:attrName>ppt_h</p:attrName>
                                        </p:attrNameLst>
                                      </p:cBhvr>
                                      <p:tavLst>
                                        <p:tav tm="0">
                                          <p:val>
                                            <p:fltVal val="0"/>
                                          </p:val>
                                        </p:tav>
                                        <p:tav tm="100000">
                                          <p:val>
                                            <p:strVal val="#ppt_h"/>
                                          </p:val>
                                        </p:tav>
                                      </p:tavLst>
                                    </p:anim>
                                    <p:animEffect transition="in" filter="fade">
                                      <p:cBhvr>
                                        <p:cTn id="9" dur="500"/>
                                        <p:tgtEl>
                                          <p:spTgt spid="922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9227">
                                            <p:txEl>
                                              <p:pRg st="0" end="0"/>
                                            </p:txEl>
                                          </p:spTgt>
                                        </p:tgtEl>
                                        <p:attrNameLst>
                                          <p:attrName>style.visibility</p:attrName>
                                        </p:attrNameLst>
                                      </p:cBhvr>
                                      <p:to>
                                        <p:strVal val="visible"/>
                                      </p:to>
                                    </p:set>
                                    <p:animEffect transition="in" filter="fade">
                                      <p:cBhvr>
                                        <p:cTn id="14" dur="1000">
                                          <p:stCondLst>
                                            <p:cond delay="0"/>
                                          </p:stCondLst>
                                        </p:cTn>
                                        <p:tgtEl>
                                          <p:spTgt spid="9227">
                                            <p:txEl>
                                              <p:pRg st="0" end="0"/>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227">
                                            <p:txEl>
                                              <p:pRg st="1" end="1"/>
                                            </p:txEl>
                                          </p:spTgt>
                                        </p:tgtEl>
                                        <p:attrNameLst>
                                          <p:attrName>style.visibility</p:attrName>
                                        </p:attrNameLst>
                                      </p:cBhvr>
                                      <p:to>
                                        <p:strVal val="visible"/>
                                      </p:to>
                                    </p:set>
                                    <p:animEffect transition="in" filter="fade">
                                      <p:cBhvr>
                                        <p:cTn id="17" dur="1000">
                                          <p:stCondLst>
                                            <p:cond delay="0"/>
                                          </p:stCondLst>
                                        </p:cTn>
                                        <p:tgtEl>
                                          <p:spTgt spid="9227">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227">
                                            <p:txEl>
                                              <p:pRg st="2" end="2"/>
                                            </p:txEl>
                                          </p:spTgt>
                                        </p:tgtEl>
                                        <p:attrNameLst>
                                          <p:attrName>style.visibility</p:attrName>
                                        </p:attrNameLst>
                                      </p:cBhvr>
                                      <p:to>
                                        <p:strVal val="visible"/>
                                      </p:to>
                                    </p:set>
                                    <p:animEffect transition="in" filter="fade">
                                      <p:cBhvr>
                                        <p:cTn id="20" dur="1000">
                                          <p:stCondLst>
                                            <p:cond delay="0"/>
                                          </p:stCondLst>
                                        </p:cTn>
                                        <p:tgtEl>
                                          <p:spTgt spid="9227">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227">
                                            <p:txEl>
                                              <p:pRg st="3" end="3"/>
                                            </p:txEl>
                                          </p:spTgt>
                                        </p:tgtEl>
                                        <p:attrNameLst>
                                          <p:attrName>style.visibility</p:attrName>
                                        </p:attrNameLst>
                                      </p:cBhvr>
                                      <p:to>
                                        <p:strVal val="visible"/>
                                      </p:to>
                                    </p:set>
                                    <p:animEffect transition="in" filter="fade">
                                      <p:cBhvr>
                                        <p:cTn id="23" dur="1000">
                                          <p:stCondLst>
                                            <p:cond delay="0"/>
                                          </p:stCondLst>
                                        </p:cTn>
                                        <p:tgtEl>
                                          <p:spTgt spid="9227">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227">
                                            <p:txEl>
                                              <p:pRg st="4" end="4"/>
                                            </p:txEl>
                                          </p:spTgt>
                                        </p:tgtEl>
                                        <p:attrNameLst>
                                          <p:attrName>style.visibility</p:attrName>
                                        </p:attrNameLst>
                                      </p:cBhvr>
                                      <p:to>
                                        <p:strVal val="visible"/>
                                      </p:to>
                                    </p:set>
                                    <p:animEffect transition="in" filter="fade">
                                      <p:cBhvr>
                                        <p:cTn id="26" dur="1000">
                                          <p:stCondLst>
                                            <p:cond delay="0"/>
                                          </p:stCondLst>
                                        </p:cTn>
                                        <p:tgtEl>
                                          <p:spTgt spid="9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p:bldP spid="9227" grpId="0" build="p">
        <p:tmplLst>
          <p:tmpl lvl="1">
            <p:tnLst>
              <p:par>
                <p:cTn presetID="10" presetClass="entr" presetSubtype="0" fill="hold" nodeType="clickEffect">
                  <p:stCondLst>
                    <p:cond delay="0"/>
                  </p:stCondLst>
                  <p:childTnLst>
                    <p:set>
                      <p:cBhvr>
                        <p:cTn dur="1" fill="hold">
                          <p:stCondLst>
                            <p:cond delay="0"/>
                          </p:stCondLst>
                        </p:cTn>
                        <p:tgtEl>
                          <p:spTgt spid="9227"/>
                        </p:tgtEl>
                        <p:attrNameLst>
                          <p:attrName>style.visibility</p:attrName>
                        </p:attrNameLst>
                      </p:cBhvr>
                      <p:to>
                        <p:strVal val="visible"/>
                      </p:to>
                    </p:set>
                    <p:animEffect transition="in" filter="fade">
                      <p:cBhvr>
                        <p:cTn dur="1000">
                          <p:stCondLst>
                            <p:cond delay="0"/>
                          </p:stCondLst>
                        </p:cTn>
                        <p:tgtEl>
                          <p:spTgt spid="9227"/>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9227"/>
                        </p:tgtEl>
                        <p:attrNameLst>
                          <p:attrName>style.visibility</p:attrName>
                        </p:attrNameLst>
                      </p:cBhvr>
                      <p:to>
                        <p:strVal val="visible"/>
                      </p:to>
                    </p:set>
                    <p:animEffect transition="in" filter="fade">
                      <p:cBhvr>
                        <p:cTn dur="1000">
                          <p:stCondLst>
                            <p:cond delay="0"/>
                          </p:stCondLst>
                        </p:cTn>
                        <p:tgtEl>
                          <p:spTgt spid="9227"/>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9227"/>
                        </p:tgtEl>
                        <p:attrNameLst>
                          <p:attrName>style.visibility</p:attrName>
                        </p:attrNameLst>
                      </p:cBhvr>
                      <p:to>
                        <p:strVal val="visible"/>
                      </p:to>
                    </p:set>
                    <p:animEffect transition="in" filter="fade">
                      <p:cBhvr>
                        <p:cTn dur="1000">
                          <p:stCondLst>
                            <p:cond delay="0"/>
                          </p:stCondLst>
                        </p:cTn>
                        <p:tgtEl>
                          <p:spTgt spid="9227"/>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9227"/>
                        </p:tgtEl>
                        <p:attrNameLst>
                          <p:attrName>style.visibility</p:attrName>
                        </p:attrNameLst>
                      </p:cBhvr>
                      <p:to>
                        <p:strVal val="visible"/>
                      </p:to>
                    </p:set>
                    <p:animEffect transition="in" filter="fade">
                      <p:cBhvr>
                        <p:cTn dur="1000">
                          <p:stCondLst>
                            <p:cond delay="0"/>
                          </p:stCondLst>
                        </p:cTn>
                        <p:tgtEl>
                          <p:spTgt spid="9227"/>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9227"/>
                        </p:tgtEl>
                        <p:attrNameLst>
                          <p:attrName>style.visibility</p:attrName>
                        </p:attrNameLst>
                      </p:cBhvr>
                      <p:to>
                        <p:strVal val="visible"/>
                      </p:to>
                    </p:set>
                    <p:animEffect transition="in" filter="fade">
                      <p:cBhvr>
                        <p:cTn dur="1000">
                          <p:stCondLst>
                            <p:cond delay="0"/>
                          </p:stCondLst>
                        </p:cTn>
                        <p:tgtEl>
                          <p:spTgt spid="92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recaikadakal.com/__icerik/__rk_resim_karikatur/atesli_hasta.jpg"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images.google.com.tr/imgres?imgurl=http://www.kirazdh.gov.tr/dh/haber/EP446DKT397XE.gif&amp;imgrefurl=http://www.kirazdh.gov.tr/dh/icerik.asp?icerik_id=61&amp;usg=__BFdw8LjUJwoKFim0y3fTray7OYE=&amp;h=305&amp;w=313&amp;sz=19&amp;hl=tr&amp;start=3&amp;tbnid=2ipCHbltV9Z3jM:&amp;tbnh=114&amp;tbnw=117&amp;prev=/images?q=hasta&amp;gbv=2&amp;hl=tr" TargetMode="External"/><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images.google.com.tr/imgres?imgurl=http://www.bildirgec.org/imaj/chattagush/casualty-care-clip-image004.jpg&amp;imgrefurl=http://www.bildirgec.org/etiket/akut-miyokard-infarkt%C3%BCs%C3%BC&amp;usg=__n9IVJ2Q57J7p2KCBbmNK67zaWnU=&amp;h=239&amp;w=300&amp;sz=8&amp;hl=tr&amp;start=2&amp;tbnid=B2hy5qkoYB69uM:&amp;tbnh=92&amp;tbnw=116&amp;prev=/images?q=miyokard+infarkt%C3%BCs%C3%BC&amp;gbv=2&amp;hl=tr&amp;sa=X" TargetMode="External"/><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images.google.com.tr/imgres?imgurl=http://www.guzellik.eu/images/stories/kalpkrizi.jpg&amp;imgrefurl=http://www.guzellik.eu/anasayfa/sayfa-37.html&amp;usg=__p-Pnl861qqzGzZhLhICFqz2D7rY=&amp;h=257&amp;w=343&amp;sz=60&amp;hl=tr&amp;start=19&amp;tbnid=gUujpwWtgwKlQM:&amp;tbnh=90&amp;tbnw=120&amp;prev=/images?q=miyokard+infarkt%C3%BCs%C3%BC&amp;gbv=2&amp;ndsp=21&amp;hl=tr&amp;sa=N" TargetMode="External"/><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hyperlink" Target="http://images.google.com.tr/imgres?imgurl=http://www.pharmaceutical-technology.com/projects/kondirolli/images/5-aspirin.jpg&amp;imgrefurl=http://www.pharmaceutical-technology.com/projects/kondirolli/kondirolli5.html&amp;usg=__VBMBFMTwclH6Aq9Auzklrw5FkB4=&amp;h=432&amp;w=346&amp;sz=45&amp;hl=tr&amp;start=4&amp;tbnid=tYqH-RBEKIALtM:&amp;tbnh=126&amp;tbnw=101&amp;prev=/images?q=aspirin&amp;gbv=2&amp;hl=t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hyperlink" Target="http://images.google.com.tr/imgres?imgurl=http://www.xenobones.com/movies/aspirin.jpg&amp;imgrefurl=http://www.xenobones.com/movies/index.htm&amp;usg=__DDu34MNPsQb_snkPJDXb-zVxwog=&amp;h=305&amp;w=400&amp;sz=23&amp;hl=tr&amp;start=7&amp;tbnid=gkV0tyzb6-swwM:&amp;tbnh=95&amp;tbnw=124&amp;prev=/images?q=aspirin&amp;gbv=2&amp;hl=tr" TargetMode="External"/><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3.xml.rels><?xml version="1.0" encoding="UTF-8" standalone="yes"?>
<Relationships xmlns="http://schemas.openxmlformats.org/package/2006/relationships"><Relationship Id="rId3" Type="http://schemas.openxmlformats.org/officeDocument/2006/relationships/hyperlink" Target="http://images.google.com.tr/imgres?imgurl=http://www.injuryboard.com/uploadedImages/InjuryBoardcom_Content/Blogs/News_Blog/News/aspirin%20500.jpg&amp;imgrefurl=http://www.injuryboard.com/national-news/aspirin-may-cut-muscle-aches-and-breast-cancer.aspx?googleid=238078&amp;usg=___hpvXIjnhE4j7tAz2foP6UTqYdU=&amp;h=275&amp;w=300&amp;sz=24&amp;hl=tr&amp;start=35&amp;tbnid=vwUeicbJ0--1qM:&amp;tbnh=106&amp;tbnw=116&amp;prev=/images?q=aspirin&amp;gbv=2&amp;ndsp=21&amp;hl=tr&amp;sa=N&amp;start=21"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images.google.com.tr/imgres?imgurl=http://www.gulhin.com/wp-content/uploads/elele.jpg&amp;imgrefurl=http://www.gulhin.com/siz-ve-biz/&amp;usg=__t6s05CUopy7wgNBdixtdobT91CU=&amp;h=347&amp;w=400&amp;sz=20&amp;hl=tr&amp;start=11&amp;tbnid=OW6urW60ZYmd_M:&amp;tbnh=108&amp;tbnw=124&amp;prev=/images?q=elele&amp;gbv=2&amp;hl=tr&amp;sa=G" TargetMode="External"/><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hyperlink" Target="http://images.google.com.tr/imgres?imgurl=http://pennmedicine.org/health_info/images/19192.jpg&amp;imgrefurl=http://pennmedicine.org/health_info/bloodless/000205.html&amp;usg=__rVaBFo5JO8_cYRD5PpMmeVQb1Gs=&amp;h=320&amp;w=400&amp;sz=18&amp;hl=tr&amp;start=5&amp;tbnid=s2CxmA7H2uDX3M:&amp;tbnh=99&amp;tbnw=124&amp;prev=/images?q=platelet&amp;gbv=2&amp;hl=tr" TargetMode="External"/><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3" Type="http://schemas.openxmlformats.org/officeDocument/2006/relationships/hyperlink" Target="http://images.google.com.tr/imgres?imgurl=http://diaglab.vet.cornell.edu/clinpath/modules/heme1/images/dogrbcpl.jpg&amp;imgrefurl=http://diaglab.vet.cornell.edu/clinpath/modules/heme1/plta.htm&amp;usg=__IrM4P2I-kOT_NlxIw2R6--jmNB4=&amp;h=300&amp;w=400&amp;sz=43&amp;hl=tr&amp;start=26&amp;tbnid=vLJqvku7TWDR1M:&amp;tbnh=93&amp;tbnw=124&amp;prev=/images?q=platelet&amp;gbv=2&amp;ndsp=21&amp;hl=tr&amp;sa=N&amp;start=21"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images.google.com.tr/imgres?imgurl=http://www.timc.com.hk/popup/image/Warfarin.JPG&amp;imgrefurl=http://www.timc.com.hk/products.html&amp;usg=__fKD3U26H0lCL7bMou6LVUK14H2o=&amp;h=480&amp;w=640&amp;sz=239&amp;hl=tr&amp;start=1&amp;tbnid=3FAyAuQGgQ6KWM:&amp;tbnh=103&amp;tbnw=137&amp;prev=/images?q=warfarin&amp;gbv=2&amp;hl=tr" TargetMode="External"/><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images.google.com.tr/imgres?imgurl=http://www.donusumkonagi.net/admin/makale/057(1).gif&amp;imgrefurl=http://www.donusumkonagi.net/problem.asp?i=epilepsi&amp;syfp=2&amp;usg=__455oIwfhAz8-aq0zSCKlDyhoAE0=&amp;h=407&amp;w=461&amp;sz=27&amp;hl=tr&amp;start=2&amp;tbnid=JdUQVlS3JNJE5M:&amp;tbnh=113&amp;tbnw=128&amp;prev=/images?q=epilepsi&amp;gbv=2&amp;hl=tr"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images.google.com.tr/imgres?imgurl=http://www.sportifhareketler.com/wp-content/uploads/2009/04/kardiyovaskalerl.jpg&amp;imgrefurl=http://www.sportifhareketler.com/evde-spor/kardiyovaskuler-egzersizler/992/&amp;usg=__2NC33Sy8XJfm47eCto5V2LWeiE4=&amp;h=375&amp;w=500&amp;sz=25&amp;hl=tr&amp;start=4&amp;tbnid=ZFj3sEBg-Hsq8M:&amp;tbnh=98&amp;tbnw=130&amp;prev=/images?q=kardiyovask%C3%BCler&amp;gbv=2&amp;hl=tr"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3" Type="http://schemas.openxmlformats.org/officeDocument/2006/relationships/hyperlink" Target="http://images.google.com.tr/imgres?imgurl=http://www.sportifhareketler.com/wp-content/uploads/2009/04/kardiyovaskalerl.jpg&amp;imgrefurl=http://www.sportifhareketler.com/evde-spor/kardiyovaskuler-egzersizler/992/&amp;usg=__2NC33Sy8XJfm47eCto5V2LWeiE4=&amp;h=375&amp;w=500&amp;sz=25&amp;hl=tr&amp;start=4&amp;tbnid=ZFj3sEBg-Hsq8M:&amp;tbnh=98&amp;tbnw=130&amp;prev=/images?q=kardiyovask%C3%BCler&amp;gbv=2&amp;hl=tr" TargetMode="External"/><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hyperlink" Target="http://images.google.com.tr/imgres?imgurl=http://www.sportifhareketler.com/wp-content/uploads/2009/04/kardiyovaskalerl.jpg&amp;imgrefurl=http://www.sportifhareketler.com/evde-spor/kardiyovaskuler-egzersizler/992/&amp;usg=__2NC33Sy8XJfm47eCto5V2LWeiE4=&amp;h=375&amp;w=500&amp;sz=25&amp;hl=tr&amp;start=4&amp;tbnid=ZFj3sEBg-Hsq8M:&amp;tbnh=98&amp;tbnw=130&amp;prev=/images?q=kardiyovask%C3%BCler&amp;gbv=2&amp;hl=tr" TargetMode="External"/><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3" Type="http://schemas.openxmlformats.org/officeDocument/2006/relationships/hyperlink" Target="http://images.google.com.tr/imgres?imgurl=http://www.gata.edu.tr/dahilibilimler/ichastaliklari/images/ta.jpg&amp;imgrefurl=http://www.gata.edu.tr/dahilibilimler/ichastaliklari/hastalar/default.asp?sayfa=hstrehberi&amp;usg=__eawNo_CtNkWzZWRaeFZUdxppqxI=&amp;h=225&amp;w=225&amp;sz=9&amp;hl=tr&amp;start=3&amp;tbnid=3bbI_tXkVBqVtM:&amp;tbnh=108&amp;tbnw=108&amp;prev=/images?q=hipertansiyon&amp;gbv=2&amp;hl=tr" TargetMode="External"/><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36.xml.rels><?xml version="1.0" encoding="UTF-8" standalone="yes"?>
<Relationships xmlns="http://schemas.openxmlformats.org/package/2006/relationships"><Relationship Id="rId3" Type="http://schemas.openxmlformats.org/officeDocument/2006/relationships/hyperlink" Target="http://images.google.com.tr/imgres?imgurl=http://www.gata.edu.tr/dahilibilimler/ichastaliklari/images/ta.jpg&amp;imgrefurl=http://www.gata.edu.tr/dahilibilimler/ichastaliklari/hastalar/default.asp?sayfa=hstrehberi&amp;usg=__eawNo_CtNkWzZWRaeFZUdxppqxI=&amp;h=225&amp;w=225&amp;sz=9&amp;hl=tr&amp;start=3&amp;tbnid=3bbI_tXkVBqVtM:&amp;tbnh=108&amp;tbnw=108&amp;prev=/images?q=hipertansiyon&amp;gbv=2&amp;hl=tr" TargetMode="External"/><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37.xml.rels><?xml version="1.0" encoding="UTF-8" standalone="yes"?>
<Relationships xmlns="http://schemas.openxmlformats.org/package/2006/relationships"><Relationship Id="rId3" Type="http://schemas.openxmlformats.org/officeDocument/2006/relationships/hyperlink" Target="http://images.google.com.tr/imgres?imgurl=http://arsiv.ntvmsnbc.com/news/263918.jpg&amp;imgrefurl=http://arsiv.ntvmsnbc.com/news/404081.asp&amp;usg=__R6IDYTYzgOR8HmNCvQOiyOAb9B4=&amp;h=320&amp;w=300&amp;sz=18&amp;hl=tr&amp;start=3&amp;tbnid=gHobop5KcM90XM:&amp;tbnh=118&amp;tbnw=111&amp;prev=/images?q=kalp+kapak%C3%A7%C4%B1%C4%9F%C4%B1&amp;gbv=2&amp;hl=tr"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images.google.com.tr/imgres?imgurl=http://www.ntvmsnbc.com/news/282070.jpg&amp;imgrefurl=http://www.aliaksoy.net/2008/03/20/sinuzit-ve-antibiyotik/&amp;usg=__WCF1-yqaktWj6Ye-e55FFZWxkLk=&amp;h=345&amp;w=300&amp;sz=8&amp;hl=tr&amp;start=4&amp;tbnid=v_HGSupu15VFQM:&amp;tbnh=120&amp;tbnw=104&amp;prev=/images?q=antibiyotik&amp;gbv=2&amp;hl=tr"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images.google.com.tr/imgres?imgurl=http://www.netkeyfim.com/wp-content/uploads/2009/02/astim.jpg&amp;imgrefurl=http://www.netkeyfim.com/kategori/saglik/page/44&amp;usg=__yfnTf80_TTgRD5sheQeb73XdgXE=&amp;h=257&amp;w=344&amp;sz=12&amp;hl=tr&amp;start=4&amp;tbnid=Qd9IPFExrQH00M:&amp;tbnh=90&amp;tbnw=120&amp;prev=/images?q=ast%C4%B1m&amp;gbv=2&amp;hl=tr" TargetMode="External"/><Relationship Id="rId2" Type="http://schemas.openxmlformats.org/officeDocument/2006/relationships/notesSlide" Target="../notesSlides/notesSlide44.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45.xml.rels><?xml version="1.0" encoding="UTF-8" standalone="yes"?>
<Relationships xmlns="http://schemas.openxmlformats.org/package/2006/relationships"><Relationship Id="rId3" Type="http://schemas.openxmlformats.org/officeDocument/2006/relationships/hyperlink" Target="http://images.google.com.tr/imgres?imgurl=http://www.netkeyfim.com/wp-content/uploads/2009/02/astim.jpg&amp;imgrefurl=http://www.netkeyfim.com/kategori/saglik/page/44&amp;usg=__yfnTf80_TTgRD5sheQeb73XdgXE=&amp;h=257&amp;w=344&amp;sz=12&amp;hl=tr&amp;start=4&amp;tbnid=Qd9IPFExrQH00M:&amp;tbnh=90&amp;tbnw=120&amp;prev=/images?q=ast%C4%B1m&amp;gbv=2&amp;hl=tr" TargetMode="External"/><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46.xml.rels><?xml version="1.0" encoding="UTF-8" standalone="yes"?>
<Relationships xmlns="http://schemas.openxmlformats.org/package/2006/relationships"><Relationship Id="rId3" Type="http://schemas.openxmlformats.org/officeDocument/2006/relationships/hyperlink" Target="http://images.google.com.tr/imgres?imgurl=http://www.manisabulten.com/manisa-haber/resim/sigara1csjd2.jpg&amp;imgrefurl=http://manisabulten.com/manisa-haber/kategoriler.asp?KATID=6&amp;usg=__LLkpQ6SV4B39s7G6O6GW-aUSEaA=&amp;h=598&amp;w=450&amp;sz=25&amp;hl=tr&amp;start=2&amp;tbnid=6nZqU0JeYNWjrM:&amp;tbnh=135&amp;tbnw=102&amp;prev=/images?q=sigara&amp;gbv=2&amp;hl=tr" TargetMode="External"/><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26.jpeg"/></Relationships>
</file>

<file path=ppt/slides/_rels/slide47.xml.rels><?xml version="1.0" encoding="UTF-8" standalone="yes"?>
<Relationships xmlns="http://schemas.openxmlformats.org/package/2006/relationships"><Relationship Id="rId3" Type="http://schemas.openxmlformats.org/officeDocument/2006/relationships/hyperlink" Target="http://images.google.com.tr/imgres?imgurl=http://img2.blogcu.com/images/b/i/t/bitkilerlegelenguzellik7/reflu_1237797935.jpg&amp;imgrefurl=http://www.blogcu.com/etiket/mide%20yanmas%C4%B1%20ve%20refl%C3%BC&amp;usg=__kexpay9A1w_enQONrgwZbtX13I4=&amp;h=431&amp;w=335&amp;sz=43&amp;hl=tr&amp;start=7&amp;tbnid=IgEZ4fd0fPqxbM:&amp;tbnh=126&amp;tbnw=98&amp;prev=/images?q=reflu&amp;gbv=2&amp;hl=tr"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27.jpeg"/></Relationships>
</file>

<file path=ppt/slides/_rels/slide48.xml.rels><?xml version="1.0" encoding="UTF-8" standalone="yes"?>
<Relationships xmlns="http://schemas.openxmlformats.org/package/2006/relationships"><Relationship Id="rId3" Type="http://schemas.openxmlformats.org/officeDocument/2006/relationships/hyperlink" Target="http://images.google.com.tr/imgres?imgurl=http://www.butunhastaneler.com/hastaliklar/reflu_nedir_clip_image002.jpg&amp;imgrefurl=http://www.butunhastaneler.com/hastaliklar/reflu_nedir.html&amp;usg=__4DXA1-xMZQJPNgc9Zu4ZnsMvvks=&amp;h=254&amp;w=360&amp;sz=10&amp;hl=tr&amp;start=11&amp;tbnid=5M3CpwLKGFs9-M:&amp;tbnh=85&amp;tbnw=121&amp;prev=/images?q=reflu&amp;gbv=2&amp;hl=tr" TargetMode="External"/><Relationship Id="rId2" Type="http://schemas.openxmlformats.org/officeDocument/2006/relationships/notesSlide" Target="../notesSlides/notesSlide48.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49.xml.rels><?xml version="1.0" encoding="UTF-8" standalone="yes"?>
<Relationships xmlns="http://schemas.openxmlformats.org/package/2006/relationships"><Relationship Id="rId3" Type="http://schemas.openxmlformats.org/officeDocument/2006/relationships/hyperlink" Target="http://images.google.com.tr/imgres?imgurl=http://3.bp.blogspot.com/_09NsoIHgNiM/SjCk7CXMcmI/AAAAAAAABbY/0UMRqDeZ0Zo/s320/asi.jpg&amp;imgrefurl=http://dengidengine.blogspot.com/2009/06/ibrahim-saracoglu-hepatit-b-ve-c.html&amp;usg=__PqssEoeoQUn1V3Rh6bbNvNsMlpY=&amp;h=277&amp;w=298&amp;sz=16&amp;hl=tr&amp;start=6&amp;tbnid=FMTLZ4LpSuoWoM:&amp;tbnh=108&amp;tbnw=116&amp;prev=/images?q=hepatit&amp;gbv=2&amp;ndsp=21&amp;hl=tr&amp;sa=N"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images.google.com.tr/imgres?imgurl=http://www.saglikbilgilerim.com/wp-content/siroz1.jpg&amp;imgrefurl=http://www.saglikbilgilerim.com/siroz/&amp;usg=__OpeOH38z9otFYZpgEkzVxLx4yqk=&amp;h=390&amp;w=632&amp;sz=39&amp;hl=tr&amp;start=9&amp;tbnid=XGC-5cNET3BvsM:&amp;tbnh=85&amp;tbnw=137&amp;prev=/images?q=siroz&amp;gbv=2&amp;hl=tr" TargetMode="External"/><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51.xml.rels><?xml version="1.0" encoding="UTF-8" standalone="yes"?>
<Relationships xmlns="http://schemas.openxmlformats.org/package/2006/relationships"><Relationship Id="rId3" Type="http://schemas.openxmlformats.org/officeDocument/2006/relationships/hyperlink" Target="http://images.google.com.tr/imgres?imgurl=http://www.saglikbilgilerim.com/wp-content/siroz1.jpg&amp;imgrefurl=http://www.saglikbilgilerim.com/siroz/&amp;usg=__OpeOH38z9otFYZpgEkzVxLx4yqk=&amp;h=390&amp;w=632&amp;sz=39&amp;hl=tr&amp;start=9&amp;tbnid=XGC-5cNET3BvsM:&amp;tbnh=85&amp;tbnw=137&amp;prev=/images?q=siroz&amp;gbv=2&amp;hl=tr" TargetMode="External"/><Relationship Id="rId2" Type="http://schemas.openxmlformats.org/officeDocument/2006/relationships/notesSlide" Target="../notesSlides/notesSlide51.xml"/><Relationship Id="rId1" Type="http://schemas.openxmlformats.org/officeDocument/2006/relationships/slideLayout" Target="../slideLayouts/slideLayout12.xml"/><Relationship Id="rId4" Type="http://schemas.openxmlformats.org/officeDocument/2006/relationships/image" Target="../media/image30.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images.google.com.tr/imgres?imgurl=http://www.mutlusepet.com/class/INNOVAEditor/assets/bobrek.gif&amp;imgrefurl=http://www.mutlusepet.com/index.php?do=dynamic/view&amp;pid=38&amp;usg=__Be-dhc8mmuWwU8WDJveD1v_CM04=&amp;h=256&amp;w=300&amp;sz=33&amp;hl=tr&amp;start=5&amp;tbnid=vidKsbYZbSYuqM:&amp;tbnh=99&amp;tbnw=116&amp;prev=/images?q=b%C3%B6brek&amp;gbv=2&amp;hl=tr" TargetMode="External"/><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58.xml.rels><?xml version="1.0" encoding="UTF-8" standalone="yes"?>
<Relationships xmlns="http://schemas.openxmlformats.org/package/2006/relationships"><Relationship Id="rId3" Type="http://schemas.openxmlformats.org/officeDocument/2006/relationships/hyperlink" Target="http://images.google.com.tr/imgres?imgurl=http://www.mutlusepet.com/class/INNOVAEditor/assets/bobrek.gif&amp;imgrefurl=http://www.mutlusepet.com/index.php?do=dynamic/view&amp;pid=38&amp;usg=__Be-dhc8mmuWwU8WDJveD1v_CM04=&amp;h=256&amp;w=300&amp;sz=33&amp;hl=tr&amp;start=5&amp;tbnid=vidKsbYZbSYuqM:&amp;tbnh=99&amp;tbnw=116&amp;prev=/images?q=b%C3%B6brek&amp;gbv=2&amp;hl=tr" TargetMode="External"/><Relationship Id="rId2" Type="http://schemas.openxmlformats.org/officeDocument/2006/relationships/notesSlide" Target="../notesSlides/notesSlide58.xml"/><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http://images.google.com.tr/imgres?imgurl=http://blog.kir.com/archives/images/Stop-AIDS-Hand.gif&amp;imgrefurl=http://blog.kir.com/archives/cat_health_care.asp&amp;usg=__wj1E-gujDRdU8KA9tNyHwwjPjik=&amp;h=300&amp;w=300&amp;sz=8&amp;hl=tr&amp;start=4&amp;tbnid=p6oBKN2MYywZIM:&amp;tbnh=116&amp;tbnw=116&amp;prev=/images?q=aids&amp;gbv=2&amp;hl=tr"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images.google.com.tr/imgres?imgurl=http://www.idealisteczaci.com/resimler/medicine1.jpg&amp;imgrefurl=http://www.idealisteczaci.com/altsayfa.asp?kategori=11&amp;usg=__DxY8pKTJfSHUnSxgJ1zYJjo_rLo=&amp;h=73&amp;w=100&amp;sz=8&amp;hl=tr&amp;start=11&amp;tbnid=hFAql2SkYsupqM:&amp;tbnh=60&amp;tbnw=82&amp;prev=/images?q=imm%C3%BCnosupresif+ila%C3%A7lar&amp;gbv=2&amp;hl=tr" TargetMode="External"/><Relationship Id="rId2" Type="http://schemas.openxmlformats.org/officeDocument/2006/relationships/notesSlide" Target="../notesSlides/notesSlide79.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images.google.com.tr/imgres?imgurl=http://www.gymuniversal.com/image/doctor.gif&amp;imgrefurl=http://www.gymuniversal.com/htmller/saglik/sporfayda.htm&amp;usg=__FQDk-8FcfI88KeACV8KKeMtNBaQ=&amp;h=200&amp;w=200&amp;sz=12&amp;hl=tr&amp;start=42&amp;tbnid=14HfgzmlBqE2BM:&amp;tbnh=104&amp;tbnw=104&amp;prev=/images?q=miyokard+infarkt%C3%BCs%C3%BC&amp;gbv=2&amp;ndsp=21&amp;hl=tr&amp;sa=N&amp;start=21"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tr-TR" dirty="0" smtClean="0">
                <a:solidFill>
                  <a:srgbClr val="FFFF66"/>
                </a:solidFill>
                <a:latin typeface="Georgia" pitchFamily="18" charset="0"/>
              </a:rPr>
              <a:t>Ağız Diş Çene  Cerrahisi</a:t>
            </a:r>
          </a:p>
        </p:txBody>
      </p:sp>
      <p:sp>
        <p:nvSpPr>
          <p:cNvPr id="2051" name="Rectangle 3"/>
          <p:cNvSpPr>
            <a:spLocks noGrp="1" noChangeArrowheads="1"/>
          </p:cNvSpPr>
          <p:nvPr>
            <p:ph type="subTitle" idx="1"/>
          </p:nvPr>
        </p:nvSpPr>
        <p:spPr/>
        <p:txBody>
          <a:bodyPr/>
          <a:lstStyle/>
          <a:p>
            <a:pPr eaLnBrk="1" hangingPunct="1">
              <a:defRPr/>
            </a:pPr>
            <a:r>
              <a:rPr lang="tr-TR" dirty="0" smtClean="0"/>
              <a:t>Prof. Dr. Cahit ÜÇOK</a:t>
            </a:r>
          </a:p>
          <a:p>
            <a:pPr eaLnBrk="1" hangingPunct="1">
              <a:defRPr/>
            </a:pPr>
            <a:r>
              <a:rPr lang="tr-TR" dirty="0" smtClean="0"/>
              <a:t>2014-2015</a:t>
            </a:r>
          </a:p>
        </p:txBody>
      </p:sp>
      <p:pic>
        <p:nvPicPr>
          <p:cNvPr id="3076" name="Picture 8" descr="logodishek"/>
          <p:cNvPicPr>
            <a:picLocks noChangeAspect="1" noChangeArrowheads="1"/>
          </p:cNvPicPr>
          <p:nvPr/>
        </p:nvPicPr>
        <p:blipFill>
          <a:blip r:embed="rId3" cstate="print"/>
          <a:srcRect/>
          <a:stretch>
            <a:fillRect/>
          </a:stretch>
        </p:blipFill>
        <p:spPr bwMode="auto">
          <a:xfrm>
            <a:off x="3995936" y="5301208"/>
            <a:ext cx="1187450" cy="118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title"/>
          </p:nvPr>
        </p:nvSpPr>
        <p:spPr/>
        <p:txBody>
          <a:bodyPr/>
          <a:lstStyle/>
          <a:p>
            <a:pPr eaLnBrk="1" hangingPunct="1">
              <a:defRPr/>
            </a:pPr>
            <a:endParaRPr lang="tr-TR" smtClean="0"/>
          </a:p>
        </p:txBody>
      </p:sp>
      <p:sp>
        <p:nvSpPr>
          <p:cNvPr id="4099" name="Rectangle 3"/>
          <p:cNvSpPr>
            <a:spLocks noGrp="1" noChangeArrowheads="1"/>
          </p:cNvSpPr>
          <p:nvPr>
            <p:ph type="body" sz="half" idx="1"/>
          </p:nvPr>
        </p:nvSpPr>
        <p:spPr/>
        <p:txBody>
          <a:bodyPr/>
          <a:lstStyle/>
          <a:p>
            <a:pPr eaLnBrk="1" hangingPunct="1">
              <a:defRPr/>
            </a:pPr>
            <a:endParaRPr lang="tr-TR" sz="2800" smtClean="0"/>
          </a:p>
          <a:p>
            <a:pPr eaLnBrk="1" hangingPunct="1">
              <a:defRPr/>
            </a:pPr>
            <a:r>
              <a:rPr lang="tr-TR" sz="2800" smtClean="0">
                <a:latin typeface="Georgia" pitchFamily="18" charset="0"/>
              </a:rPr>
              <a:t>Hasta Anamnezi</a:t>
            </a:r>
          </a:p>
          <a:p>
            <a:pPr eaLnBrk="1" hangingPunct="1">
              <a:defRPr/>
            </a:pPr>
            <a:r>
              <a:rPr lang="tr-TR" sz="2800" smtClean="0">
                <a:latin typeface="Georgia" pitchFamily="18" charset="0"/>
              </a:rPr>
              <a:t>Klinik Muayene</a:t>
            </a:r>
          </a:p>
          <a:p>
            <a:pPr eaLnBrk="1" hangingPunct="1">
              <a:defRPr/>
            </a:pPr>
            <a:r>
              <a:rPr lang="tr-TR" sz="2800" smtClean="0">
                <a:latin typeface="Georgia" pitchFamily="18" charset="0"/>
              </a:rPr>
              <a:t>Radyolojik Tetkik</a:t>
            </a:r>
          </a:p>
          <a:p>
            <a:pPr eaLnBrk="1" hangingPunct="1">
              <a:defRPr/>
            </a:pPr>
            <a:r>
              <a:rPr lang="tr-TR" sz="2800" smtClean="0">
                <a:latin typeface="Georgia" pitchFamily="18" charset="0"/>
              </a:rPr>
              <a:t>Teşhis</a:t>
            </a:r>
          </a:p>
          <a:p>
            <a:pPr eaLnBrk="1" hangingPunct="1">
              <a:defRPr/>
            </a:pPr>
            <a:r>
              <a:rPr lang="tr-TR" sz="2800" smtClean="0">
                <a:latin typeface="Georgia" pitchFamily="18" charset="0"/>
              </a:rPr>
              <a:t>Anestezi seçenekleri</a:t>
            </a:r>
          </a:p>
          <a:p>
            <a:pPr eaLnBrk="1" hangingPunct="1">
              <a:defRPr/>
            </a:pPr>
            <a:r>
              <a:rPr lang="tr-TR" sz="2800" smtClean="0">
                <a:latin typeface="Georgia" pitchFamily="18" charset="0"/>
              </a:rPr>
              <a:t>Tedavi</a:t>
            </a:r>
          </a:p>
        </p:txBody>
      </p:sp>
      <p:pic>
        <p:nvPicPr>
          <p:cNvPr id="12292" name="Picture 5" descr="Tam boyutlu görseli göster">
            <a:hlinkClick r:id="rId3"/>
          </p:cNvPr>
          <p:cNvPicPr>
            <a:picLocks noGrp="1" noChangeAspect="1" noChangeArrowheads="1"/>
          </p:cNvPicPr>
          <p:nvPr>
            <p:ph sz="half" idx="2"/>
          </p:nvPr>
        </p:nvPicPr>
        <p:blipFill>
          <a:blip r:embed="rId4" cstate="print"/>
          <a:srcRect/>
          <a:stretch>
            <a:fillRect/>
          </a:stretch>
        </p:blipFill>
        <p:spPr>
          <a:xfrm>
            <a:off x="4957763" y="1700213"/>
            <a:ext cx="3690937" cy="4033837"/>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Hasta Anamnezi</a:t>
            </a:r>
          </a:p>
        </p:txBody>
      </p:sp>
      <p:sp>
        <p:nvSpPr>
          <p:cNvPr id="5123" name="Rectangle 3"/>
          <p:cNvSpPr>
            <a:spLocks noGrp="1" noChangeArrowheads="1"/>
          </p:cNvSpPr>
          <p:nvPr>
            <p:ph type="body" idx="1"/>
          </p:nvPr>
        </p:nvSpPr>
        <p:spPr/>
        <p:txBody>
          <a:bodyPr/>
          <a:lstStyle/>
          <a:p>
            <a:pPr eaLnBrk="1" hangingPunct="1">
              <a:defRPr/>
            </a:pPr>
            <a:r>
              <a:rPr lang="tr-TR" smtClean="0">
                <a:latin typeface="Georgia" pitchFamily="18" charset="0"/>
              </a:rPr>
              <a:t>Adı Soyadı</a:t>
            </a:r>
          </a:p>
          <a:p>
            <a:pPr eaLnBrk="1" hangingPunct="1">
              <a:defRPr/>
            </a:pPr>
            <a:r>
              <a:rPr lang="tr-TR" smtClean="0">
                <a:latin typeface="Georgia" pitchFamily="18" charset="0"/>
              </a:rPr>
              <a:t>İletişim Bilgileri</a:t>
            </a:r>
          </a:p>
          <a:p>
            <a:pPr eaLnBrk="1" hangingPunct="1">
              <a:defRPr/>
            </a:pPr>
            <a:r>
              <a:rPr lang="tr-TR" smtClean="0">
                <a:latin typeface="Georgia" pitchFamily="18" charset="0"/>
              </a:rPr>
              <a:t>Medikal Hikayesi</a:t>
            </a:r>
          </a:p>
          <a:p>
            <a:pPr eaLnBrk="1" hangingPunct="1">
              <a:defRPr/>
            </a:pPr>
            <a:r>
              <a:rPr lang="tr-TR" sz="2000" smtClean="0">
                <a:latin typeface="Georgia" pitchFamily="18" charset="0"/>
              </a:rPr>
              <a:t>(Allerjik Hastalıklar,adeziv bant, iodine, latex, ilaç-gıda, Tüberküloz,astım,hipertansiyon,kalp hastalıkları,uyku ve apnea şikayetleri,Romatoid ateş,kapakçık problemleri,Böbrek,diabetes mellitus,mide ülseri,kafa travması,epilepsi,kanama problemleri,pıhtılaşma, cilt problemleri,işitme ve görme problemleri, hamilelik veya şüphesi…..)</a:t>
            </a:r>
          </a:p>
          <a:p>
            <a:pPr eaLnBrk="1" hangingPunct="1">
              <a:defRPr/>
            </a:pPr>
            <a:r>
              <a:rPr lang="tr-TR" smtClean="0">
                <a:latin typeface="Georgia" pitchFamily="18" charset="0"/>
              </a:rPr>
              <a:t>Alışkanlıkları </a:t>
            </a:r>
            <a:r>
              <a:rPr lang="tr-TR" sz="2000" smtClean="0">
                <a:latin typeface="Georgia" pitchFamily="18" charset="0"/>
              </a:rPr>
              <a:t>Sigara,puro,pipo,alkol vs.diyet uygulamaları, </a:t>
            </a:r>
          </a:p>
          <a:p>
            <a:pPr eaLnBrk="1" hangingPunct="1">
              <a:defRPr/>
            </a:pPr>
            <a:endParaRPr lang="tr-TR" smtClean="0">
              <a:latin typeface="Georg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Hasta Anamnezi</a:t>
            </a:r>
          </a:p>
        </p:txBody>
      </p:sp>
      <p:sp>
        <p:nvSpPr>
          <p:cNvPr id="6147" name="Rectangle 3"/>
          <p:cNvSpPr>
            <a:spLocks noGrp="1" noChangeArrowheads="1"/>
          </p:cNvSpPr>
          <p:nvPr>
            <p:ph type="body" idx="1"/>
          </p:nvPr>
        </p:nvSpPr>
        <p:spPr/>
        <p:txBody>
          <a:bodyPr/>
          <a:lstStyle/>
          <a:p>
            <a:pPr eaLnBrk="1" hangingPunct="1">
              <a:defRPr/>
            </a:pPr>
            <a:endParaRPr lang="tr-TR" smtClean="0">
              <a:latin typeface="Georgia" pitchFamily="18" charset="0"/>
            </a:endParaRPr>
          </a:p>
          <a:p>
            <a:pPr eaLnBrk="1" hangingPunct="1">
              <a:defRPr/>
            </a:pPr>
            <a:endParaRPr lang="tr-TR" smtClean="0">
              <a:latin typeface="Georgia" pitchFamily="18" charset="0"/>
            </a:endParaRPr>
          </a:p>
          <a:p>
            <a:pPr eaLnBrk="1" hangingPunct="1">
              <a:defRPr/>
            </a:pPr>
            <a:r>
              <a:rPr lang="tr-TR" smtClean="0">
                <a:latin typeface="Georgia" pitchFamily="18" charset="0"/>
              </a:rPr>
              <a:t>Kullanılan İlaçlar</a:t>
            </a:r>
            <a:r>
              <a:rPr lang="tr-TR" sz="2400" smtClean="0">
                <a:latin typeface="Georgia" pitchFamily="18" charset="0"/>
              </a:rPr>
              <a:t> </a:t>
            </a:r>
            <a:r>
              <a:rPr lang="tr-TR" sz="2000" smtClean="0">
                <a:latin typeface="Georgia" pitchFamily="18" charset="0"/>
              </a:rPr>
              <a:t>Aspirin, demir,antasit…</a:t>
            </a:r>
          </a:p>
          <a:p>
            <a:pPr eaLnBrk="1" hangingPunct="1">
              <a:defRPr/>
            </a:pPr>
            <a:r>
              <a:rPr lang="tr-TR" smtClean="0">
                <a:latin typeface="Georgia" pitchFamily="18" charset="0"/>
              </a:rPr>
              <a:t>Hastane Yatışları </a:t>
            </a:r>
            <a:r>
              <a:rPr lang="tr-TR" sz="2000" smtClean="0">
                <a:latin typeface="Georgia" pitchFamily="18" charset="0"/>
              </a:rPr>
              <a:t>Çocukluktan başlamak üzere geçirilen tüm cerrahi müdahaleler, anestezi uygulamaları</a:t>
            </a:r>
          </a:p>
          <a:p>
            <a:pPr eaLnBrk="1" hangingPunct="1">
              <a:defRPr/>
            </a:pPr>
            <a:r>
              <a:rPr lang="tr-TR" smtClean="0">
                <a:latin typeface="Georgia" pitchFamily="18" charset="0"/>
              </a:rPr>
              <a:t>Aile fertlerinin medikal sorunları</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Hasta Hikayesi</a:t>
            </a:r>
          </a:p>
        </p:txBody>
      </p:sp>
      <p:sp>
        <p:nvSpPr>
          <p:cNvPr id="19459" name="Rectangle 3"/>
          <p:cNvSpPr>
            <a:spLocks noGrp="1" noChangeArrowheads="1"/>
          </p:cNvSpPr>
          <p:nvPr>
            <p:ph type="body" idx="1"/>
          </p:nvPr>
        </p:nvSpPr>
        <p:spPr/>
        <p:txBody>
          <a:bodyPr/>
          <a:lstStyle/>
          <a:p>
            <a:pPr eaLnBrk="1" hangingPunct="1">
              <a:defRPr/>
            </a:pPr>
            <a:r>
              <a:rPr lang="tr-TR" smtClean="0">
                <a:latin typeface="Georgia" pitchFamily="18" charset="0"/>
              </a:rPr>
              <a:t>Hastanın hekime gelme nedenini ve ana şikayetini kendi cümleleri ile anlatmasını ifade eder.</a:t>
            </a:r>
          </a:p>
          <a:p>
            <a:pPr eaLnBrk="1" hangingPunct="1">
              <a:defRPr/>
            </a:pPr>
            <a:endParaRPr lang="tr-TR" smtClean="0">
              <a:latin typeface="Georgia" pitchFamily="18" charset="0"/>
            </a:endParaRPr>
          </a:p>
          <a:p>
            <a:pPr eaLnBrk="1" hangingPunct="1">
              <a:defRPr/>
            </a:pPr>
            <a:r>
              <a:rPr lang="tr-TR" smtClean="0">
                <a:latin typeface="Georgia" pitchFamily="18" charset="0"/>
              </a:rPr>
              <a:t>Hekimin teşhis ve tedavi planlamasında önemli rol oynayan bir aşamadır.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Anestezi Seçenekleri</a:t>
            </a:r>
          </a:p>
        </p:txBody>
      </p:sp>
      <p:sp>
        <p:nvSpPr>
          <p:cNvPr id="20483" name="Rectangle 3"/>
          <p:cNvSpPr>
            <a:spLocks noGrp="1" noChangeArrowheads="1"/>
          </p:cNvSpPr>
          <p:nvPr>
            <p:ph type="body" idx="1"/>
          </p:nvPr>
        </p:nvSpPr>
        <p:spPr/>
        <p:txBody>
          <a:bodyPr/>
          <a:lstStyle/>
          <a:p>
            <a:pPr eaLnBrk="1" hangingPunct="1">
              <a:defRPr/>
            </a:pPr>
            <a:endParaRPr lang="tr-TR" smtClean="0">
              <a:latin typeface="Georgia" pitchFamily="18" charset="0"/>
            </a:endParaRPr>
          </a:p>
          <a:p>
            <a:pPr eaLnBrk="1" hangingPunct="1">
              <a:defRPr/>
            </a:pPr>
            <a:r>
              <a:rPr lang="tr-TR" smtClean="0">
                <a:latin typeface="Georgia" pitchFamily="18" charset="0"/>
              </a:rPr>
              <a:t>Her yöntemin avantaj ve dezavantajları vardır</a:t>
            </a:r>
          </a:p>
          <a:p>
            <a:pPr eaLnBrk="1" hangingPunct="1">
              <a:defRPr/>
            </a:pPr>
            <a:r>
              <a:rPr lang="tr-TR" smtClean="0">
                <a:latin typeface="Georgia" pitchFamily="18" charset="0"/>
              </a:rPr>
              <a:t>Preoperatif değerlendirmenin esas amacı perioperatif morbidite ve mortaliteyi azaltmaktır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Anestezi Seçenekleri</a:t>
            </a:r>
          </a:p>
        </p:txBody>
      </p:sp>
      <p:sp>
        <p:nvSpPr>
          <p:cNvPr id="21507" name="Rectangle 3"/>
          <p:cNvSpPr>
            <a:spLocks noGrp="1" noChangeArrowheads="1"/>
          </p:cNvSpPr>
          <p:nvPr>
            <p:ph type="body" sz="half" idx="1"/>
          </p:nvPr>
        </p:nvSpPr>
        <p:spPr>
          <a:xfrm>
            <a:off x="468313" y="1628775"/>
            <a:ext cx="5256212" cy="5229225"/>
          </a:xfrm>
        </p:spPr>
        <p:txBody>
          <a:bodyPr/>
          <a:lstStyle/>
          <a:p>
            <a:pPr eaLnBrk="1" hangingPunct="1">
              <a:defRPr/>
            </a:pPr>
            <a:endParaRPr lang="tr-TR" sz="2800" smtClean="0">
              <a:latin typeface="Georgia" pitchFamily="18" charset="0"/>
            </a:endParaRPr>
          </a:p>
          <a:p>
            <a:pPr eaLnBrk="1" hangingPunct="1">
              <a:defRPr/>
            </a:pPr>
            <a:endParaRPr lang="tr-TR" sz="2800" smtClean="0">
              <a:latin typeface="Georgia" pitchFamily="18" charset="0"/>
            </a:endParaRPr>
          </a:p>
          <a:p>
            <a:pPr eaLnBrk="1" hangingPunct="1">
              <a:defRPr/>
            </a:pPr>
            <a:r>
              <a:rPr lang="tr-TR" sz="2800" smtClean="0">
                <a:latin typeface="Georgia" pitchFamily="18" charset="0"/>
              </a:rPr>
              <a:t>Genel Anestezi</a:t>
            </a:r>
          </a:p>
          <a:p>
            <a:pPr eaLnBrk="1" hangingPunct="1">
              <a:defRPr/>
            </a:pPr>
            <a:r>
              <a:rPr lang="tr-TR" sz="2800" smtClean="0">
                <a:latin typeface="Georgia" pitchFamily="18" charset="0"/>
              </a:rPr>
              <a:t>Bilinçli Sedasyon</a:t>
            </a:r>
          </a:p>
          <a:p>
            <a:pPr eaLnBrk="1" hangingPunct="1">
              <a:defRPr/>
            </a:pPr>
            <a:r>
              <a:rPr lang="tr-TR" sz="2800" smtClean="0">
                <a:latin typeface="Georgia" pitchFamily="18" charset="0"/>
              </a:rPr>
              <a:t>Lokal Anestezi</a:t>
            </a:r>
          </a:p>
          <a:p>
            <a:pPr eaLnBrk="1" hangingPunct="1">
              <a:defRPr/>
            </a:pPr>
            <a:r>
              <a:rPr lang="tr-TR" sz="2800" smtClean="0">
                <a:latin typeface="Georgia" pitchFamily="18" charset="0"/>
              </a:rPr>
              <a:t>Kombinasyonlar</a:t>
            </a:r>
          </a:p>
        </p:txBody>
      </p:sp>
      <p:pic>
        <p:nvPicPr>
          <p:cNvPr id="17412" name="Picture 5" descr="bulut01"/>
          <p:cNvPicPr>
            <a:picLocks noGrp="1" noChangeAspect="1" noChangeArrowheads="1"/>
          </p:cNvPicPr>
          <p:nvPr>
            <p:ph sz="half" idx="2"/>
          </p:nvPr>
        </p:nvPicPr>
        <p:blipFill>
          <a:blip r:embed="rId3" cstate="print"/>
          <a:srcRect/>
          <a:stretch>
            <a:fillRect/>
          </a:stretch>
        </p:blipFill>
        <p:spPr>
          <a:xfrm>
            <a:off x="4648200" y="2262188"/>
            <a:ext cx="3884613" cy="3338512"/>
          </a:xfr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Fiziksel Durum</a:t>
            </a:r>
          </a:p>
        </p:txBody>
      </p:sp>
      <p:sp>
        <p:nvSpPr>
          <p:cNvPr id="22531" name="Rectangle 3"/>
          <p:cNvSpPr>
            <a:spLocks noGrp="1" noChangeArrowheads="1"/>
          </p:cNvSpPr>
          <p:nvPr>
            <p:ph type="body" idx="1"/>
          </p:nvPr>
        </p:nvSpPr>
        <p:spPr/>
        <p:txBody>
          <a:bodyPr/>
          <a:lstStyle/>
          <a:p>
            <a:pPr eaLnBrk="1" hangingPunct="1">
              <a:lnSpc>
                <a:spcPct val="90000"/>
              </a:lnSpc>
              <a:buFont typeface="Wingdings" pitchFamily="2" charset="2"/>
              <a:buNone/>
              <a:defRPr/>
            </a:pPr>
            <a:r>
              <a:rPr lang="tr-TR" sz="3600" smtClean="0">
                <a:solidFill>
                  <a:srgbClr val="CC3300"/>
                </a:solidFill>
                <a:effectLst>
                  <a:outerShdw blurRad="38100" dist="38100" dir="2700000" algn="tl">
                    <a:srgbClr val="FFFFFF"/>
                  </a:outerShdw>
                </a:effectLst>
                <a:latin typeface="Georgia" pitchFamily="18" charset="0"/>
              </a:rPr>
              <a:t>A</a:t>
            </a:r>
            <a:r>
              <a:rPr lang="tr-TR" smtClean="0">
                <a:solidFill>
                  <a:srgbClr val="CC3300"/>
                </a:solidFill>
                <a:effectLst>
                  <a:outerShdw blurRad="38100" dist="38100" dir="2700000" algn="tl">
                    <a:srgbClr val="FFFFFF"/>
                  </a:outerShdw>
                </a:effectLst>
                <a:latin typeface="Georgia" pitchFamily="18" charset="0"/>
              </a:rPr>
              <a:t>merican </a:t>
            </a:r>
            <a:r>
              <a:rPr lang="tr-TR" sz="3600" smtClean="0">
                <a:solidFill>
                  <a:srgbClr val="CC3300"/>
                </a:solidFill>
                <a:effectLst>
                  <a:outerShdw blurRad="38100" dist="38100" dir="2700000" algn="tl">
                    <a:srgbClr val="FFFFFF"/>
                  </a:outerShdw>
                </a:effectLst>
                <a:latin typeface="Georgia" pitchFamily="18" charset="0"/>
              </a:rPr>
              <a:t>S</a:t>
            </a:r>
            <a:r>
              <a:rPr lang="tr-TR" smtClean="0">
                <a:solidFill>
                  <a:srgbClr val="CC3300"/>
                </a:solidFill>
                <a:effectLst>
                  <a:outerShdw blurRad="38100" dist="38100" dir="2700000" algn="tl">
                    <a:srgbClr val="FFFFFF"/>
                  </a:outerShdw>
                </a:effectLst>
                <a:latin typeface="Georgia" pitchFamily="18" charset="0"/>
              </a:rPr>
              <a:t>ociety of </a:t>
            </a:r>
            <a:r>
              <a:rPr lang="tr-TR" sz="3600" smtClean="0">
                <a:solidFill>
                  <a:srgbClr val="CC3300"/>
                </a:solidFill>
                <a:effectLst>
                  <a:outerShdw blurRad="38100" dist="38100" dir="2700000" algn="tl">
                    <a:srgbClr val="FFFFFF"/>
                  </a:outerShdw>
                </a:effectLst>
                <a:latin typeface="Georgia" pitchFamily="18" charset="0"/>
              </a:rPr>
              <a:t>A</a:t>
            </a:r>
            <a:r>
              <a:rPr lang="tr-TR" smtClean="0">
                <a:solidFill>
                  <a:srgbClr val="CC3300"/>
                </a:solidFill>
                <a:effectLst>
                  <a:outerShdw blurRad="38100" dist="38100" dir="2700000" algn="tl">
                    <a:srgbClr val="FFFFFF"/>
                  </a:outerShdw>
                </a:effectLst>
                <a:latin typeface="Georgia" pitchFamily="18" charset="0"/>
              </a:rPr>
              <a:t>nesthesiologists</a:t>
            </a:r>
          </a:p>
          <a:p>
            <a:pPr eaLnBrk="1" hangingPunct="1">
              <a:lnSpc>
                <a:spcPct val="90000"/>
              </a:lnSpc>
              <a:defRPr/>
            </a:pPr>
            <a:r>
              <a:rPr lang="tr-TR" smtClean="0">
                <a:latin typeface="Georgia" pitchFamily="18" charset="0"/>
              </a:rPr>
              <a:t>ASA I      Normal sağlıklı hasta</a:t>
            </a:r>
          </a:p>
          <a:p>
            <a:pPr eaLnBrk="1" hangingPunct="1">
              <a:lnSpc>
                <a:spcPct val="90000"/>
              </a:lnSpc>
              <a:defRPr/>
            </a:pPr>
            <a:r>
              <a:rPr lang="tr-TR" smtClean="0">
                <a:latin typeface="Georgia" pitchFamily="18" charset="0"/>
              </a:rPr>
              <a:t>ASAII     Hafif sistemik hastalığı var</a:t>
            </a:r>
          </a:p>
          <a:p>
            <a:pPr eaLnBrk="1" hangingPunct="1">
              <a:lnSpc>
                <a:spcPct val="90000"/>
              </a:lnSpc>
              <a:defRPr/>
            </a:pPr>
            <a:r>
              <a:rPr lang="tr-TR" smtClean="0">
                <a:latin typeface="Georgia" pitchFamily="18" charset="0"/>
              </a:rPr>
              <a:t>ASAIII    Aktivitelerini sınırlayan ciddi 	           sistemik hastalığı var</a:t>
            </a:r>
          </a:p>
          <a:p>
            <a:pPr eaLnBrk="1" hangingPunct="1">
              <a:lnSpc>
                <a:spcPct val="90000"/>
              </a:lnSpc>
              <a:defRPr/>
            </a:pPr>
            <a:r>
              <a:rPr lang="tr-TR" smtClean="0">
                <a:latin typeface="Georgia" pitchFamily="18" charset="0"/>
              </a:rPr>
              <a:t>ASA IV   Devamlı hayati tehdidi olan ciddi 		 sistemik hastalığı var</a:t>
            </a:r>
          </a:p>
          <a:p>
            <a:pPr eaLnBrk="1" hangingPunct="1">
              <a:lnSpc>
                <a:spcPct val="90000"/>
              </a:lnSpc>
              <a:defRPr/>
            </a:pPr>
            <a:r>
              <a:rPr lang="tr-TR" smtClean="0">
                <a:latin typeface="Georgia" pitchFamily="18" charset="0"/>
              </a:rPr>
              <a:t>ASA V     Yaşama şansı olmayan ağır hasta</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Head-to-toe*</a:t>
            </a:r>
          </a:p>
        </p:txBody>
      </p:sp>
      <p:sp>
        <p:nvSpPr>
          <p:cNvPr id="23555" name="Rectangle 3"/>
          <p:cNvSpPr>
            <a:spLocks noGrp="1" noChangeArrowheads="1"/>
          </p:cNvSpPr>
          <p:nvPr>
            <p:ph type="body" sz="half" idx="1"/>
          </p:nvPr>
        </p:nvSpPr>
        <p:spPr>
          <a:xfrm>
            <a:off x="457200" y="1484313"/>
            <a:ext cx="7499350" cy="7632700"/>
          </a:xfrm>
        </p:spPr>
        <p:txBody>
          <a:bodyPr/>
          <a:lstStyle/>
          <a:p>
            <a:pPr eaLnBrk="1" hangingPunct="1">
              <a:lnSpc>
                <a:spcPct val="90000"/>
              </a:lnSpc>
              <a:defRPr/>
            </a:pPr>
            <a:r>
              <a:rPr lang="tr-TR" sz="2400" smtClean="0">
                <a:latin typeface="Georgia" pitchFamily="18" charset="0"/>
              </a:rPr>
              <a:t>Nörolojik </a:t>
            </a:r>
          </a:p>
          <a:p>
            <a:pPr eaLnBrk="1" hangingPunct="1">
              <a:lnSpc>
                <a:spcPct val="90000"/>
              </a:lnSpc>
              <a:defRPr/>
            </a:pPr>
            <a:r>
              <a:rPr lang="tr-TR" sz="2400" smtClean="0">
                <a:latin typeface="Georgia" pitchFamily="18" charset="0"/>
              </a:rPr>
              <a:t>Kardiyovasküler Sistem</a:t>
            </a:r>
          </a:p>
          <a:p>
            <a:pPr eaLnBrk="1" hangingPunct="1">
              <a:lnSpc>
                <a:spcPct val="90000"/>
              </a:lnSpc>
              <a:defRPr/>
            </a:pPr>
            <a:r>
              <a:rPr lang="tr-TR" sz="2400" smtClean="0">
                <a:latin typeface="Georgia" pitchFamily="18" charset="0"/>
              </a:rPr>
              <a:t>Pulmoner</a:t>
            </a:r>
          </a:p>
          <a:p>
            <a:pPr eaLnBrk="1" hangingPunct="1">
              <a:lnSpc>
                <a:spcPct val="90000"/>
              </a:lnSpc>
              <a:defRPr/>
            </a:pPr>
            <a:r>
              <a:rPr lang="tr-TR" sz="2400" smtClean="0">
                <a:latin typeface="Georgia" pitchFamily="18" charset="0"/>
              </a:rPr>
              <a:t>Gastrointestinal</a:t>
            </a:r>
          </a:p>
          <a:p>
            <a:pPr eaLnBrk="1" hangingPunct="1">
              <a:lnSpc>
                <a:spcPct val="90000"/>
              </a:lnSpc>
              <a:defRPr/>
            </a:pPr>
            <a:r>
              <a:rPr lang="tr-TR" sz="2400" smtClean="0">
                <a:latin typeface="Georgia" pitchFamily="18" charset="0"/>
              </a:rPr>
              <a:t>Renal</a:t>
            </a:r>
          </a:p>
          <a:p>
            <a:pPr eaLnBrk="1" hangingPunct="1">
              <a:lnSpc>
                <a:spcPct val="90000"/>
              </a:lnSpc>
              <a:defRPr/>
            </a:pPr>
            <a:r>
              <a:rPr lang="tr-TR" sz="2400" smtClean="0">
                <a:latin typeface="Georgia" pitchFamily="18" charset="0"/>
              </a:rPr>
              <a:t>Endokrin Sistem</a:t>
            </a:r>
          </a:p>
          <a:p>
            <a:pPr eaLnBrk="1" hangingPunct="1">
              <a:lnSpc>
                <a:spcPct val="90000"/>
              </a:lnSpc>
              <a:defRPr/>
            </a:pPr>
            <a:r>
              <a:rPr lang="tr-TR" sz="2400" smtClean="0">
                <a:latin typeface="Georgia" pitchFamily="18" charset="0"/>
              </a:rPr>
              <a:t>Hematolojik</a:t>
            </a:r>
          </a:p>
          <a:p>
            <a:pPr eaLnBrk="1" hangingPunct="1">
              <a:lnSpc>
                <a:spcPct val="90000"/>
              </a:lnSpc>
              <a:defRPr/>
            </a:pPr>
            <a:r>
              <a:rPr lang="tr-TR" sz="2400" smtClean="0">
                <a:latin typeface="Georgia" pitchFamily="18" charset="0"/>
              </a:rPr>
              <a:t>İmmünolojik</a:t>
            </a:r>
          </a:p>
          <a:p>
            <a:pPr eaLnBrk="1" hangingPunct="1">
              <a:lnSpc>
                <a:spcPct val="90000"/>
              </a:lnSpc>
              <a:defRPr/>
            </a:pPr>
            <a:r>
              <a:rPr lang="tr-TR" sz="2400" smtClean="0">
                <a:latin typeface="Georgia" pitchFamily="18" charset="0"/>
              </a:rPr>
              <a:t>Kas-iskelet sistemi</a:t>
            </a:r>
          </a:p>
          <a:p>
            <a:pPr eaLnBrk="1" hangingPunct="1">
              <a:lnSpc>
                <a:spcPct val="90000"/>
              </a:lnSpc>
              <a:buFont typeface="Wingdings" pitchFamily="2" charset="2"/>
              <a:buNone/>
              <a:defRPr/>
            </a:pPr>
            <a:r>
              <a:rPr lang="tr-TR" sz="1400" smtClean="0">
                <a:solidFill>
                  <a:schemeClr val="folHlink"/>
                </a:solidFill>
                <a:effectLst>
                  <a:outerShdw blurRad="38100" dist="38100" dir="2700000" algn="tl">
                    <a:srgbClr val="FFFFFF"/>
                  </a:outerShdw>
                </a:effectLst>
                <a:latin typeface="Georgia" pitchFamily="18" charset="0"/>
              </a:rPr>
              <a:t>*</a:t>
            </a:r>
            <a:r>
              <a:rPr lang="tr-TR" sz="1400" smtClean="0">
                <a:solidFill>
                  <a:schemeClr val="folHlink"/>
                </a:solidFill>
                <a:effectLst/>
                <a:latin typeface="Georgia" pitchFamily="18" charset="0"/>
              </a:rPr>
              <a:t>Tepeden tırnağa,baştan aşağı anlamında</a:t>
            </a:r>
          </a:p>
        </p:txBody>
      </p:sp>
      <p:pic>
        <p:nvPicPr>
          <p:cNvPr id="19460" name="Picture 5" descr="EP446DKT397XE">
            <a:hlinkClick r:id="rId3"/>
          </p:cNvPr>
          <p:cNvPicPr>
            <a:picLocks noGrp="1" noChangeAspect="1" noChangeArrowheads="1"/>
          </p:cNvPicPr>
          <p:nvPr>
            <p:ph sz="half" idx="2"/>
          </p:nvPr>
        </p:nvPicPr>
        <p:blipFill>
          <a:blip r:embed="rId4" cstate="print"/>
          <a:srcRect/>
          <a:stretch>
            <a:fillRect/>
          </a:stretch>
        </p:blipFill>
        <p:spPr>
          <a:xfrm>
            <a:off x="5076825" y="2205038"/>
            <a:ext cx="3141663" cy="30607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Nörolojik Değerlendirme</a:t>
            </a:r>
          </a:p>
        </p:txBody>
      </p:sp>
      <p:sp>
        <p:nvSpPr>
          <p:cNvPr id="24579" name="Rectangle 3"/>
          <p:cNvSpPr>
            <a:spLocks noGrp="1" noChangeArrowheads="1"/>
          </p:cNvSpPr>
          <p:nvPr>
            <p:ph type="body" idx="1"/>
          </p:nvPr>
        </p:nvSpPr>
        <p:spPr/>
        <p:txBody>
          <a:bodyPr/>
          <a:lstStyle/>
          <a:p>
            <a:pPr eaLnBrk="1" hangingPunct="1">
              <a:defRPr/>
            </a:pPr>
            <a:r>
              <a:rPr lang="tr-TR" smtClean="0">
                <a:latin typeface="Georgia" pitchFamily="18" charset="0"/>
              </a:rPr>
              <a:t>Serebrovasküler Hastalıklar: En çok ölüm görülen üçüncü hastalık grubu</a:t>
            </a:r>
          </a:p>
          <a:p>
            <a:pPr eaLnBrk="1" hangingPunct="1">
              <a:buFont typeface="Wingdings" pitchFamily="2" charset="2"/>
              <a:buNone/>
              <a:defRPr/>
            </a:pPr>
            <a:r>
              <a:rPr lang="tr-TR" smtClean="0">
                <a:latin typeface="Georgia" pitchFamily="18" charset="0"/>
              </a:rPr>
              <a:t>    </a:t>
            </a:r>
            <a:r>
              <a:rPr lang="tr-TR" smtClean="0">
                <a:solidFill>
                  <a:schemeClr val="accent1"/>
                </a:solidFill>
                <a:effectLst>
                  <a:outerShdw blurRad="38100" dist="38100" dir="2700000" algn="tl">
                    <a:srgbClr val="FFFFFF"/>
                  </a:outerShdw>
                </a:effectLst>
                <a:latin typeface="Georgia" pitchFamily="18" charset="0"/>
              </a:rPr>
              <a:t>Karotid</a:t>
            </a:r>
          </a:p>
          <a:p>
            <a:pPr eaLnBrk="1" hangingPunct="1">
              <a:buFont typeface="Wingdings" pitchFamily="2" charset="2"/>
              <a:buNone/>
              <a:defRPr/>
            </a:pPr>
            <a:r>
              <a:rPr lang="tr-TR" smtClean="0">
                <a:solidFill>
                  <a:schemeClr val="accent1"/>
                </a:solidFill>
                <a:effectLst>
                  <a:outerShdw blurRad="38100" dist="38100" dir="2700000" algn="tl">
                    <a:srgbClr val="FFFFFF"/>
                  </a:outerShdw>
                </a:effectLst>
                <a:latin typeface="Georgia" pitchFamily="18" charset="0"/>
              </a:rPr>
              <a:t>    Vertebral</a:t>
            </a:r>
          </a:p>
          <a:p>
            <a:pPr eaLnBrk="1" hangingPunct="1">
              <a:buFont typeface="Wingdings" pitchFamily="2" charset="2"/>
              <a:buNone/>
              <a:defRPr/>
            </a:pPr>
            <a:r>
              <a:rPr lang="tr-TR" smtClean="0">
                <a:solidFill>
                  <a:schemeClr val="accent1"/>
                </a:solidFill>
                <a:effectLst>
                  <a:outerShdw blurRad="38100" dist="38100" dir="2700000" algn="tl">
                    <a:srgbClr val="FFFFFF"/>
                  </a:outerShdw>
                </a:effectLst>
                <a:latin typeface="Georgia" pitchFamily="18" charset="0"/>
              </a:rPr>
              <a:t>   Küçük dallar</a:t>
            </a:r>
          </a:p>
          <a:p>
            <a:pPr eaLnBrk="1" hangingPunct="1">
              <a:defRPr/>
            </a:pPr>
            <a:r>
              <a:rPr lang="tr-TR" smtClean="0">
                <a:latin typeface="Georgia" pitchFamily="18" charset="0"/>
              </a:rPr>
              <a:t>Atherosklerozis koroner arter hastalıklarının ve periferal vasküler hastalıkların en önemli nedeni</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6" name="Rectangle 6"/>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Atherosklerozis</a:t>
            </a:r>
          </a:p>
        </p:txBody>
      </p:sp>
      <p:sp>
        <p:nvSpPr>
          <p:cNvPr id="25603" name="Rectangle 3"/>
          <p:cNvSpPr>
            <a:spLocks noGrp="1" noChangeArrowheads="1"/>
          </p:cNvSpPr>
          <p:nvPr>
            <p:ph type="body" sz="half" idx="1"/>
          </p:nvPr>
        </p:nvSpPr>
        <p:spPr/>
        <p:txBody>
          <a:bodyPr/>
          <a:lstStyle/>
          <a:p>
            <a:pPr eaLnBrk="1" hangingPunct="1">
              <a:defRPr/>
            </a:pPr>
            <a:endParaRPr lang="tr-TR" sz="2800" smtClean="0"/>
          </a:p>
          <a:p>
            <a:pPr eaLnBrk="1" hangingPunct="1">
              <a:defRPr/>
            </a:pPr>
            <a:endParaRPr lang="tr-TR" sz="2800" smtClean="0"/>
          </a:p>
          <a:p>
            <a:pPr eaLnBrk="1" hangingPunct="1">
              <a:defRPr/>
            </a:pPr>
            <a:endParaRPr lang="tr-TR" sz="2800" smtClean="0"/>
          </a:p>
          <a:p>
            <a:pPr eaLnBrk="1" hangingPunct="1">
              <a:defRPr/>
            </a:pPr>
            <a:r>
              <a:rPr lang="tr-TR" smtClean="0"/>
              <a:t>Miyokard Enfartktüsü riski vardır…</a:t>
            </a:r>
            <a:r>
              <a:rPr lang="tr-TR" sz="4000" smtClean="0">
                <a:solidFill>
                  <a:srgbClr val="CC3300"/>
                </a:solidFill>
                <a:effectLst>
                  <a:outerShdw blurRad="38100" dist="38100" dir="2700000" algn="tl">
                    <a:srgbClr val="FFFFFF"/>
                  </a:outerShdw>
                </a:effectLst>
              </a:rPr>
              <a:t>!</a:t>
            </a:r>
          </a:p>
        </p:txBody>
      </p:sp>
      <p:pic>
        <p:nvPicPr>
          <p:cNvPr id="21508" name="Picture 5" descr="casualty-care-clip-image004">
            <a:hlinkClick r:id="rId3"/>
          </p:cNvPr>
          <p:cNvPicPr>
            <a:picLocks noGrp="1" noChangeAspect="1" noChangeArrowheads="1"/>
          </p:cNvPicPr>
          <p:nvPr>
            <p:ph sz="half" idx="2"/>
          </p:nvPr>
        </p:nvPicPr>
        <p:blipFill>
          <a:blip r:embed="rId4" cstate="print"/>
          <a:srcRect/>
          <a:stretch>
            <a:fillRect/>
          </a:stretch>
        </p:blipFill>
        <p:spPr>
          <a:xfrm>
            <a:off x="4356100" y="2058988"/>
            <a:ext cx="4464050" cy="3541712"/>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25603">
                                            <p:txEl>
                                              <p:pRg st="3" end="3"/>
                                            </p:txEl>
                                          </p:spTgt>
                                        </p:tgtEl>
                                        <p:attrNameLst>
                                          <p:attrName>style.visibility</p:attrName>
                                        </p:attrNameLst>
                                      </p:cBhvr>
                                      <p:to>
                                        <p:strVal val="visible"/>
                                      </p:to>
                                    </p:set>
                                    <p:anim calcmode="lin" valueType="num">
                                      <p:cBhvr>
                                        <p:cTn id="7" dur="500" fill="hold"/>
                                        <p:tgtEl>
                                          <p:spTgt spid="2560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25603">
                                            <p:txEl>
                                              <p:pRg st="3" end="3"/>
                                            </p:txEl>
                                          </p:spTgt>
                                        </p:tgtEl>
                                        <p:attrNameLst>
                                          <p:attrName>ppt_h</p:attrName>
                                        </p:attrNameLst>
                                      </p:cBhvr>
                                      <p:tavLst>
                                        <p:tav tm="0">
                                          <p:val>
                                            <p:fltVal val="0"/>
                                          </p:val>
                                        </p:tav>
                                        <p:tav tm="100000">
                                          <p:val>
                                            <p:strVal val="#ppt_h"/>
                                          </p:val>
                                        </p:tav>
                                      </p:tavLst>
                                    </p:anim>
                                    <p:anim calcmode="lin" valueType="num">
                                      <p:cBhvr>
                                        <p:cTn id="9" dur="500" fill="hold"/>
                                        <p:tgtEl>
                                          <p:spTgt spid="25603">
                                            <p:txEl>
                                              <p:pRg st="3" end="3"/>
                                            </p:txEl>
                                          </p:spTgt>
                                        </p:tgtEl>
                                        <p:attrNameLst>
                                          <p:attrName>style.rotation</p:attrName>
                                        </p:attrNameLst>
                                      </p:cBhvr>
                                      <p:tavLst>
                                        <p:tav tm="0">
                                          <p:val>
                                            <p:fltVal val="360"/>
                                          </p:val>
                                        </p:tav>
                                        <p:tav tm="100000">
                                          <p:val>
                                            <p:fltVal val="0"/>
                                          </p:val>
                                        </p:tav>
                                      </p:tavLst>
                                    </p:anim>
                                    <p:animEffect transition="in" filter="fade">
                                      <p:cBhvr>
                                        <p:cTn id="10" dur="500"/>
                                        <p:tgtEl>
                                          <p:spTgt spid="256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Mesleğimiz Hekimlik</a:t>
            </a:r>
          </a:p>
        </p:txBody>
      </p:sp>
      <p:sp>
        <p:nvSpPr>
          <p:cNvPr id="7171" name="Rectangle 3"/>
          <p:cNvSpPr>
            <a:spLocks noGrp="1" noChangeArrowheads="1"/>
          </p:cNvSpPr>
          <p:nvPr>
            <p:ph type="body" idx="1"/>
          </p:nvPr>
        </p:nvSpPr>
        <p:spPr/>
        <p:txBody>
          <a:bodyPr/>
          <a:lstStyle/>
          <a:p>
            <a:pPr eaLnBrk="1" hangingPunct="1">
              <a:defRPr/>
            </a:pPr>
            <a:r>
              <a:rPr lang="tr-TR" smtClean="0">
                <a:latin typeface="Georgia" pitchFamily="18" charset="0"/>
              </a:rPr>
              <a:t>"Yapıcı olmak eğitim gerektirir. Hiç kimse bilmediği bir konuyu düzeltmeye cesaret edemez.</a:t>
            </a:r>
          </a:p>
          <a:p>
            <a:pPr eaLnBrk="1" hangingPunct="1">
              <a:defRPr/>
            </a:pPr>
            <a:r>
              <a:rPr lang="tr-TR" smtClean="0">
                <a:latin typeface="Georgia" pitchFamily="18" charset="0"/>
              </a:rPr>
              <a:t>Emeğinin karşılığını, ne yaptığından haberi olmayan insanlardan alamazsın. Sakın emeğini bilmeyenlere sunma ve asla bilmeyenle tartışma.”</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6"/>
          <p:cNvSpPr>
            <a:spLocks noGrp="1" noChangeArrowheads="1"/>
          </p:cNvSpPr>
          <p:nvPr>
            <p:ph type="title"/>
          </p:nvPr>
        </p:nvSpPr>
        <p:spPr/>
        <p:txBody>
          <a:bodyPr/>
          <a:lstStyle/>
          <a:p>
            <a:pPr eaLnBrk="1" hangingPunct="1">
              <a:defRPr/>
            </a:pPr>
            <a:endParaRPr lang="tr-TR" smtClean="0"/>
          </a:p>
        </p:txBody>
      </p:sp>
      <p:sp>
        <p:nvSpPr>
          <p:cNvPr id="26627" name="Rectangle 3"/>
          <p:cNvSpPr>
            <a:spLocks noGrp="1" noChangeArrowheads="1"/>
          </p:cNvSpPr>
          <p:nvPr>
            <p:ph type="body" sz="half" idx="1"/>
          </p:nvPr>
        </p:nvSpPr>
        <p:spPr/>
        <p:txBody>
          <a:bodyPr/>
          <a:lstStyle/>
          <a:p>
            <a:pPr eaLnBrk="1" hangingPunct="1">
              <a:defRPr/>
            </a:pPr>
            <a:endParaRPr lang="tr-TR" sz="2800" smtClean="0"/>
          </a:p>
          <a:p>
            <a:pPr eaLnBrk="1" hangingPunct="1">
              <a:defRPr/>
            </a:pPr>
            <a:endParaRPr lang="tr-TR" sz="2800" smtClean="0"/>
          </a:p>
          <a:p>
            <a:pPr eaLnBrk="1" hangingPunct="1">
              <a:defRPr/>
            </a:pPr>
            <a:r>
              <a:rPr lang="tr-TR" sz="2800" smtClean="0"/>
              <a:t>Bu tip hastaların cerrahi operasyon değerlendirilmesi için acil bir durum yoksa </a:t>
            </a:r>
            <a:r>
              <a:rPr lang="tr-TR" sz="2800" smtClean="0">
                <a:solidFill>
                  <a:srgbClr val="CC3300"/>
                </a:solidFill>
                <a:effectLst/>
              </a:rPr>
              <a:t>3-4 hafta</a:t>
            </a:r>
            <a:r>
              <a:rPr lang="tr-TR" sz="2800" smtClean="0">
                <a:effectLst/>
              </a:rPr>
              <a:t> beklenmelidir.</a:t>
            </a:r>
          </a:p>
        </p:txBody>
      </p:sp>
      <p:pic>
        <p:nvPicPr>
          <p:cNvPr id="22532" name="Picture 5" descr="kalpkrizi">
            <a:hlinkClick r:id="rId3"/>
          </p:cNvPr>
          <p:cNvPicPr>
            <a:picLocks noGrp="1" noChangeAspect="1" noChangeArrowheads="1"/>
          </p:cNvPicPr>
          <p:nvPr>
            <p:ph sz="half" idx="2"/>
          </p:nvPr>
        </p:nvPicPr>
        <p:blipFill>
          <a:blip r:embed="rId4" cstate="print"/>
          <a:srcRect/>
          <a:stretch>
            <a:fillRect/>
          </a:stretch>
        </p:blipFill>
        <p:spPr>
          <a:xfrm>
            <a:off x="4643438" y="2536825"/>
            <a:ext cx="4500562" cy="337502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Dikkat</a:t>
            </a:r>
          </a:p>
        </p:txBody>
      </p:sp>
      <p:sp>
        <p:nvSpPr>
          <p:cNvPr id="27651" name="Rectangle 3"/>
          <p:cNvSpPr>
            <a:spLocks noGrp="1" noChangeArrowheads="1"/>
          </p:cNvSpPr>
          <p:nvPr>
            <p:ph type="body" idx="1"/>
          </p:nvPr>
        </p:nvSpPr>
        <p:spPr/>
        <p:txBody>
          <a:bodyPr/>
          <a:lstStyle/>
          <a:p>
            <a:pPr eaLnBrk="1" hangingPunct="1">
              <a:defRPr/>
            </a:pPr>
            <a:r>
              <a:rPr lang="tr-TR" smtClean="0">
                <a:latin typeface="Georgia" pitchFamily="18" charset="0"/>
              </a:rPr>
              <a:t>Kardiyovasküler ve Serebrovasküler hastalığı olanlar sıklıkla antikoagülan ilaç tedavisi altında olabilirler.</a:t>
            </a:r>
          </a:p>
          <a:p>
            <a:pPr eaLnBrk="1" hangingPunct="1">
              <a:defRPr/>
            </a:pPr>
            <a:endParaRPr lang="tr-TR" sz="2800" smtClean="0">
              <a:latin typeface="Georgia" pitchFamily="18" charset="0"/>
            </a:endParaRPr>
          </a:p>
          <a:p>
            <a:pPr eaLnBrk="1" hangingPunct="1">
              <a:defRPr/>
            </a:pPr>
            <a:r>
              <a:rPr lang="tr-TR" sz="2800" smtClean="0">
                <a:latin typeface="Georgia" pitchFamily="18" charset="0"/>
              </a:rPr>
              <a:t>Aspirin</a:t>
            </a:r>
          </a:p>
          <a:p>
            <a:pPr eaLnBrk="1" hangingPunct="1">
              <a:defRPr/>
            </a:pPr>
            <a:r>
              <a:rPr lang="tr-TR" sz="2800" smtClean="0">
                <a:latin typeface="Georgia" pitchFamily="18" charset="0"/>
              </a:rPr>
              <a:t>Warfarin (Coumadin)</a:t>
            </a:r>
          </a:p>
          <a:p>
            <a:pPr eaLnBrk="1" hangingPunct="1">
              <a:defRPr/>
            </a:pPr>
            <a:r>
              <a:rPr lang="tr-TR" sz="2800" smtClean="0">
                <a:latin typeface="Georgia" pitchFamily="18" charset="0"/>
              </a:rPr>
              <a:t>Heparin</a:t>
            </a:r>
          </a:p>
          <a:p>
            <a:pPr eaLnBrk="1" hangingPunct="1">
              <a:defRPr/>
            </a:pPr>
            <a:r>
              <a:rPr lang="tr-TR" sz="2800" smtClean="0">
                <a:latin typeface="Georgia" pitchFamily="18" charset="0"/>
              </a:rPr>
              <a:t>Lowenox(Düşük moleküler ağırlıklı heparin</a:t>
            </a:r>
            <a:r>
              <a:rPr lang="tr-TR" smtClean="0">
                <a:latin typeface="Georgia" pitchFamily="18" charset="0"/>
              </a:rPr>
              <a:t>)</a:t>
            </a:r>
          </a:p>
        </p:txBody>
      </p:sp>
      <p:pic>
        <p:nvPicPr>
          <p:cNvPr id="23556" name="Picture 5" descr="5-aspirin">
            <a:hlinkClick r:id="rId3"/>
          </p:cNvPr>
          <p:cNvPicPr>
            <a:picLocks noChangeAspect="1" noChangeArrowheads="1"/>
          </p:cNvPicPr>
          <p:nvPr/>
        </p:nvPicPr>
        <p:blipFill>
          <a:blip r:embed="rId4" cstate="print"/>
          <a:srcRect/>
          <a:stretch>
            <a:fillRect/>
          </a:stretch>
        </p:blipFill>
        <p:spPr bwMode="auto">
          <a:xfrm>
            <a:off x="6084888" y="2997200"/>
            <a:ext cx="1770062" cy="2208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Genel Kural</a:t>
            </a:r>
          </a:p>
        </p:txBody>
      </p:sp>
      <p:sp>
        <p:nvSpPr>
          <p:cNvPr id="28675" name="Rectangle 3"/>
          <p:cNvSpPr>
            <a:spLocks noGrp="1" noChangeArrowheads="1"/>
          </p:cNvSpPr>
          <p:nvPr>
            <p:ph type="body" sz="half" idx="1"/>
          </p:nvPr>
        </p:nvSpPr>
        <p:spPr>
          <a:xfrm>
            <a:off x="457200" y="1600200"/>
            <a:ext cx="8075613" cy="3413125"/>
          </a:xfrm>
        </p:spPr>
        <p:txBody>
          <a:bodyPr/>
          <a:lstStyle/>
          <a:p>
            <a:pPr eaLnBrk="1" hangingPunct="1">
              <a:defRPr/>
            </a:pPr>
            <a:endParaRPr lang="tr-TR" sz="2800" smtClean="0"/>
          </a:p>
          <a:p>
            <a:pPr eaLnBrk="1" hangingPunct="1">
              <a:defRPr/>
            </a:pPr>
            <a:r>
              <a:rPr lang="tr-TR" sz="2800" smtClean="0">
                <a:latin typeface="Georgia" pitchFamily="18" charset="0"/>
              </a:rPr>
              <a:t>Antikoagülasyon ciddi kanama riski nedeni ile cerrahi işlemler için kontrendikasyon oluşturur.</a:t>
            </a:r>
          </a:p>
        </p:txBody>
      </p:sp>
      <p:pic>
        <p:nvPicPr>
          <p:cNvPr id="24580" name="Picture 5" descr="aspirin">
            <a:hlinkClick r:id="rId3"/>
          </p:cNvPr>
          <p:cNvPicPr>
            <a:picLocks noGrp="1" noChangeAspect="1" noChangeArrowheads="1"/>
          </p:cNvPicPr>
          <p:nvPr>
            <p:ph sz="half" idx="2"/>
          </p:nvPr>
        </p:nvPicPr>
        <p:blipFill>
          <a:blip r:embed="rId4" cstate="print"/>
          <a:srcRect/>
          <a:stretch>
            <a:fillRect/>
          </a:stretch>
        </p:blipFill>
        <p:spPr>
          <a:xfrm>
            <a:off x="2987675" y="3933825"/>
            <a:ext cx="3197225" cy="244951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Birinci kural</a:t>
            </a:r>
          </a:p>
        </p:txBody>
      </p:sp>
      <p:sp>
        <p:nvSpPr>
          <p:cNvPr id="29699" name="Rectangle 3"/>
          <p:cNvSpPr>
            <a:spLocks noGrp="1" noChangeArrowheads="1"/>
          </p:cNvSpPr>
          <p:nvPr>
            <p:ph type="body" sz="half" idx="1"/>
          </p:nvPr>
        </p:nvSpPr>
        <p:spPr/>
        <p:txBody>
          <a:bodyPr/>
          <a:lstStyle/>
          <a:p>
            <a:pPr eaLnBrk="1" hangingPunct="1">
              <a:defRPr/>
            </a:pPr>
            <a:endParaRPr lang="tr-TR" sz="2800" smtClean="0"/>
          </a:p>
          <a:p>
            <a:pPr eaLnBrk="1" hangingPunct="1">
              <a:defRPr/>
            </a:pPr>
            <a:endParaRPr lang="tr-TR" sz="2800" smtClean="0"/>
          </a:p>
          <a:p>
            <a:pPr eaLnBrk="1" hangingPunct="1">
              <a:defRPr/>
            </a:pPr>
            <a:r>
              <a:rPr lang="tr-TR" sz="2800" smtClean="0">
                <a:latin typeface="Georgia" pitchFamily="18" charset="0"/>
              </a:rPr>
              <a:t>Hastanın kullandığı ilaç</a:t>
            </a:r>
          </a:p>
          <a:p>
            <a:pPr eaLnBrk="1" hangingPunct="1">
              <a:defRPr/>
            </a:pPr>
            <a:r>
              <a:rPr lang="tr-TR" sz="2800" smtClean="0">
                <a:latin typeface="Georgia" pitchFamily="18" charset="0"/>
              </a:rPr>
              <a:t>Hastanın koagülasyon profili</a:t>
            </a:r>
          </a:p>
        </p:txBody>
      </p:sp>
      <p:pic>
        <p:nvPicPr>
          <p:cNvPr id="25604" name="Picture 5" descr="aspirin%2520500">
            <a:hlinkClick r:id="rId3"/>
          </p:cNvPr>
          <p:cNvPicPr>
            <a:picLocks noGrp="1" noChangeAspect="1" noChangeArrowheads="1"/>
          </p:cNvPicPr>
          <p:nvPr>
            <p:ph sz="half" idx="2"/>
          </p:nvPr>
        </p:nvPicPr>
        <p:blipFill>
          <a:blip r:embed="rId4" cstate="print"/>
          <a:srcRect/>
          <a:stretch>
            <a:fillRect/>
          </a:stretch>
        </p:blipFill>
        <p:spPr>
          <a:xfrm>
            <a:off x="5076825" y="2492375"/>
            <a:ext cx="3028950" cy="2768600"/>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Antikoagülan İlaç</a:t>
            </a:r>
          </a:p>
        </p:txBody>
      </p:sp>
      <p:sp>
        <p:nvSpPr>
          <p:cNvPr id="30723" name="Rectangle 3"/>
          <p:cNvSpPr>
            <a:spLocks noGrp="1" noChangeArrowheads="1"/>
          </p:cNvSpPr>
          <p:nvPr>
            <p:ph type="body" idx="1"/>
          </p:nvPr>
        </p:nvSpPr>
        <p:spPr>
          <a:xfrm>
            <a:off x="468313" y="1412875"/>
            <a:ext cx="8229600" cy="4530725"/>
          </a:xfrm>
        </p:spPr>
        <p:txBody>
          <a:bodyPr/>
          <a:lstStyle/>
          <a:p>
            <a:pPr eaLnBrk="1" hangingPunct="1">
              <a:defRPr/>
            </a:pPr>
            <a:r>
              <a:rPr lang="tr-TR" smtClean="0">
                <a:solidFill>
                  <a:srgbClr val="CC3300"/>
                </a:solidFill>
                <a:effectLst/>
                <a:latin typeface="Georgia" pitchFamily="18" charset="0"/>
              </a:rPr>
              <a:t>Aspirin</a:t>
            </a:r>
            <a:r>
              <a:rPr lang="tr-TR" smtClean="0">
                <a:latin typeface="Georgia" pitchFamily="18" charset="0"/>
              </a:rPr>
              <a:t>: </a:t>
            </a:r>
            <a:r>
              <a:rPr lang="tr-TR" u="sng" smtClean="0">
                <a:latin typeface="Georgia" pitchFamily="18" charset="0"/>
              </a:rPr>
              <a:t>Cerrahi işlemden</a:t>
            </a:r>
            <a:r>
              <a:rPr lang="tr-TR" smtClean="0">
                <a:latin typeface="Georgia" pitchFamily="18" charset="0"/>
              </a:rPr>
              <a:t> 1 hafta önce bırakılır. 6 saat sonra başlanır.</a:t>
            </a:r>
          </a:p>
          <a:p>
            <a:pPr eaLnBrk="1" hangingPunct="1">
              <a:defRPr/>
            </a:pPr>
            <a:endParaRPr lang="tr-TR" smtClean="0">
              <a:latin typeface="Georgia" pitchFamily="18" charset="0"/>
            </a:endParaRPr>
          </a:p>
          <a:p>
            <a:pPr eaLnBrk="1" hangingPunct="1">
              <a:defRPr/>
            </a:pPr>
            <a:r>
              <a:rPr lang="tr-TR" smtClean="0">
                <a:solidFill>
                  <a:srgbClr val="CC3300"/>
                </a:solidFill>
                <a:effectLst/>
                <a:latin typeface="Georgia" pitchFamily="18" charset="0"/>
              </a:rPr>
              <a:t>Warfarin</a:t>
            </a:r>
            <a:r>
              <a:rPr lang="tr-TR" smtClean="0">
                <a:latin typeface="Georgia" pitchFamily="18" charset="0"/>
              </a:rPr>
              <a:t>: 3-5 gün önce bırakılır.İşlem günü tekrar başlanır.</a:t>
            </a:r>
          </a:p>
          <a:p>
            <a:pPr eaLnBrk="1" hangingPunct="1">
              <a:defRPr/>
            </a:pPr>
            <a:endParaRPr lang="tr-TR" smtClean="0">
              <a:latin typeface="Georgia" pitchFamily="18" charset="0"/>
            </a:endParaRPr>
          </a:p>
          <a:p>
            <a:pPr eaLnBrk="1" hangingPunct="1">
              <a:defRPr/>
            </a:pPr>
            <a:r>
              <a:rPr lang="tr-TR" smtClean="0">
                <a:solidFill>
                  <a:srgbClr val="CC3300"/>
                </a:solidFill>
                <a:effectLst/>
                <a:latin typeface="Georgia" pitchFamily="18" charset="0"/>
              </a:rPr>
              <a:t>Heparin:</a:t>
            </a:r>
            <a:r>
              <a:rPr lang="tr-TR" smtClean="0">
                <a:latin typeface="Georgia" pitchFamily="18" charset="0"/>
              </a:rPr>
              <a:t> 4-6 saat önce bırakılır. 6-12 saat sonra başlanır.</a:t>
            </a:r>
          </a:p>
          <a:p>
            <a:pPr eaLnBrk="1" hangingPunct="1">
              <a:defRPr/>
            </a:pPr>
            <a:endParaRPr lang="tr-TR" smtClean="0">
              <a:latin typeface="Georgia" pitchFamily="18" charset="0"/>
            </a:endParaRPr>
          </a:p>
          <a:p>
            <a:pPr eaLnBrk="1" hangingPunct="1">
              <a:defRPr/>
            </a:pPr>
            <a:endParaRPr lang="tr-TR"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Rectangle 6"/>
          <p:cNvSpPr>
            <a:spLocks noGrp="1" noChangeArrowheads="1"/>
          </p:cNvSpPr>
          <p:nvPr>
            <p:ph type="title"/>
          </p:nvPr>
        </p:nvSpPr>
        <p:spPr/>
        <p:txBody>
          <a:bodyPr/>
          <a:lstStyle/>
          <a:p>
            <a:pPr eaLnBrk="1" hangingPunct="1">
              <a:defRPr/>
            </a:pPr>
            <a:endParaRPr lang="tr-TR" smtClean="0"/>
          </a:p>
        </p:txBody>
      </p:sp>
      <p:sp>
        <p:nvSpPr>
          <p:cNvPr id="31747" name="Rectangle 3"/>
          <p:cNvSpPr>
            <a:spLocks noGrp="1" noChangeArrowheads="1"/>
          </p:cNvSpPr>
          <p:nvPr>
            <p:ph type="body" sz="half" idx="1"/>
          </p:nvPr>
        </p:nvSpPr>
        <p:spPr>
          <a:xfrm>
            <a:off x="611188" y="1125538"/>
            <a:ext cx="7993062" cy="2590800"/>
          </a:xfrm>
        </p:spPr>
        <p:txBody>
          <a:bodyPr/>
          <a:lstStyle/>
          <a:p>
            <a:pPr eaLnBrk="1" hangingPunct="1">
              <a:defRPr/>
            </a:pPr>
            <a:endParaRPr lang="tr-TR" sz="2800" smtClean="0"/>
          </a:p>
          <a:p>
            <a:pPr eaLnBrk="1" hangingPunct="1">
              <a:defRPr/>
            </a:pPr>
            <a:endParaRPr lang="tr-TR" sz="2800" smtClean="0"/>
          </a:p>
          <a:p>
            <a:pPr eaLnBrk="1" hangingPunct="1">
              <a:defRPr/>
            </a:pPr>
            <a:r>
              <a:rPr lang="tr-TR" sz="2800" smtClean="0">
                <a:latin typeface="Georgia" pitchFamily="18" charset="0"/>
              </a:rPr>
              <a:t>Bu protokollerin uygulanmasında hastanın takibini yapan uzman doktor ile koordineli çalışılmalıdır.</a:t>
            </a:r>
          </a:p>
        </p:txBody>
      </p:sp>
      <p:pic>
        <p:nvPicPr>
          <p:cNvPr id="27652" name="Picture 5" descr="elele">
            <a:hlinkClick r:id="rId3"/>
          </p:cNvPr>
          <p:cNvPicPr>
            <a:picLocks noGrp="1" noChangeAspect="1" noChangeArrowheads="1"/>
          </p:cNvPicPr>
          <p:nvPr>
            <p:ph sz="half" idx="2"/>
          </p:nvPr>
        </p:nvPicPr>
        <p:blipFill>
          <a:blip r:embed="rId4" cstate="print"/>
          <a:srcRect/>
          <a:stretch>
            <a:fillRect/>
          </a:stretch>
        </p:blipFill>
        <p:spPr>
          <a:xfrm>
            <a:off x="4500563" y="3429000"/>
            <a:ext cx="3168650" cy="2759075"/>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Koagülasyon Profili</a:t>
            </a:r>
          </a:p>
        </p:txBody>
      </p:sp>
      <p:sp>
        <p:nvSpPr>
          <p:cNvPr id="32771" name="Rectangle 3"/>
          <p:cNvSpPr>
            <a:spLocks noGrp="1" noChangeArrowheads="1"/>
          </p:cNvSpPr>
          <p:nvPr>
            <p:ph type="body" sz="half" idx="1"/>
          </p:nvPr>
        </p:nvSpPr>
        <p:spPr>
          <a:xfrm>
            <a:off x="457200" y="1600200"/>
            <a:ext cx="8002588" cy="2765425"/>
          </a:xfrm>
        </p:spPr>
        <p:txBody>
          <a:bodyPr/>
          <a:lstStyle/>
          <a:p>
            <a:pPr eaLnBrk="1" hangingPunct="1">
              <a:defRPr/>
            </a:pPr>
            <a:endParaRPr lang="tr-TR" sz="2800" smtClean="0"/>
          </a:p>
          <a:p>
            <a:pPr eaLnBrk="1" hangingPunct="1">
              <a:defRPr/>
            </a:pPr>
            <a:r>
              <a:rPr lang="tr-TR" sz="2800" smtClean="0">
                <a:latin typeface="Georgia" pitchFamily="18" charset="0"/>
              </a:rPr>
              <a:t>Platelet sayısı</a:t>
            </a:r>
          </a:p>
          <a:p>
            <a:pPr eaLnBrk="1" hangingPunct="1">
              <a:defRPr/>
            </a:pPr>
            <a:r>
              <a:rPr lang="tr-TR" sz="2800" smtClean="0">
                <a:latin typeface="Georgia" pitchFamily="18" charset="0"/>
              </a:rPr>
              <a:t>Protrombin zamanı(PT)</a:t>
            </a:r>
          </a:p>
          <a:p>
            <a:pPr eaLnBrk="1" hangingPunct="1">
              <a:defRPr/>
            </a:pPr>
            <a:r>
              <a:rPr lang="tr-TR" sz="2800" smtClean="0">
                <a:latin typeface="Georgia" pitchFamily="18" charset="0"/>
              </a:rPr>
              <a:t>Parsiyel tromboplastin zamanı (PTT)</a:t>
            </a:r>
          </a:p>
          <a:p>
            <a:pPr eaLnBrk="1" hangingPunct="1">
              <a:defRPr/>
            </a:pPr>
            <a:r>
              <a:rPr lang="tr-TR" sz="2800" smtClean="0">
                <a:latin typeface="Georgia" pitchFamily="18" charset="0"/>
              </a:rPr>
              <a:t>Kanama zamanı</a:t>
            </a:r>
          </a:p>
        </p:txBody>
      </p:sp>
      <p:pic>
        <p:nvPicPr>
          <p:cNvPr id="28676" name="Picture 5" descr="19192">
            <a:hlinkClick r:id="rId3"/>
          </p:cNvPr>
          <p:cNvPicPr>
            <a:picLocks noGrp="1" noChangeAspect="1" noChangeArrowheads="1"/>
          </p:cNvPicPr>
          <p:nvPr>
            <p:ph sz="half" idx="2"/>
          </p:nvPr>
        </p:nvPicPr>
        <p:blipFill>
          <a:blip r:embed="rId4" cstate="print"/>
          <a:srcRect/>
          <a:stretch>
            <a:fillRect/>
          </a:stretch>
        </p:blipFill>
        <p:spPr>
          <a:xfrm>
            <a:off x="3563938" y="4508500"/>
            <a:ext cx="2333625" cy="1863725"/>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defRPr/>
            </a:pPr>
            <a:r>
              <a:rPr lang="tr-TR" sz="4000" smtClean="0">
                <a:solidFill>
                  <a:srgbClr val="FFFF66"/>
                </a:solidFill>
                <a:latin typeface="Georgia" pitchFamily="18" charset="0"/>
              </a:rPr>
              <a:t>Koagülasyon Profili</a:t>
            </a:r>
            <a:br>
              <a:rPr lang="tr-TR" sz="4000" smtClean="0">
                <a:solidFill>
                  <a:srgbClr val="FFFF66"/>
                </a:solidFill>
                <a:latin typeface="Georgia" pitchFamily="18" charset="0"/>
              </a:rPr>
            </a:br>
            <a:r>
              <a:rPr lang="tr-TR" sz="2800" smtClean="0">
                <a:solidFill>
                  <a:srgbClr val="CC3300"/>
                </a:solidFill>
                <a:effectLst/>
                <a:latin typeface="Georgia" pitchFamily="18" charset="0"/>
              </a:rPr>
              <a:t>Normal Değerleri</a:t>
            </a:r>
          </a:p>
        </p:txBody>
      </p:sp>
      <p:sp>
        <p:nvSpPr>
          <p:cNvPr id="33795" name="Rectangle 3"/>
          <p:cNvSpPr>
            <a:spLocks noGrp="1" noChangeArrowheads="1"/>
          </p:cNvSpPr>
          <p:nvPr>
            <p:ph type="body" sz="half" idx="1"/>
          </p:nvPr>
        </p:nvSpPr>
        <p:spPr>
          <a:xfrm>
            <a:off x="457200" y="1600200"/>
            <a:ext cx="7643813" cy="4530725"/>
          </a:xfrm>
        </p:spPr>
        <p:txBody>
          <a:bodyPr/>
          <a:lstStyle/>
          <a:p>
            <a:pPr eaLnBrk="1" hangingPunct="1">
              <a:defRPr/>
            </a:pPr>
            <a:endParaRPr lang="tr-TR" sz="2800" smtClean="0"/>
          </a:p>
          <a:p>
            <a:pPr eaLnBrk="1" hangingPunct="1">
              <a:defRPr/>
            </a:pPr>
            <a:r>
              <a:rPr lang="tr-TR" sz="2800" smtClean="0">
                <a:latin typeface="Georgia" pitchFamily="18" charset="0"/>
              </a:rPr>
              <a:t>Platelet sayısı:140.000-450.000</a:t>
            </a:r>
          </a:p>
          <a:p>
            <a:pPr eaLnBrk="1" hangingPunct="1">
              <a:defRPr/>
            </a:pPr>
            <a:r>
              <a:rPr lang="tr-TR" sz="2800" smtClean="0">
                <a:latin typeface="Georgia" pitchFamily="18" charset="0"/>
              </a:rPr>
              <a:t>PT: 10.5-12.5 saniye</a:t>
            </a:r>
          </a:p>
          <a:p>
            <a:pPr eaLnBrk="1" hangingPunct="1">
              <a:defRPr/>
            </a:pPr>
            <a:r>
              <a:rPr lang="tr-TR" sz="2800" smtClean="0">
                <a:latin typeface="Georgia" pitchFamily="18" charset="0"/>
              </a:rPr>
              <a:t>PTT: 24-38 saniye</a:t>
            </a:r>
          </a:p>
          <a:p>
            <a:pPr eaLnBrk="1" hangingPunct="1">
              <a:defRPr/>
            </a:pPr>
            <a:r>
              <a:rPr lang="tr-TR" sz="2800" smtClean="0">
                <a:latin typeface="Georgia" pitchFamily="18" charset="0"/>
              </a:rPr>
              <a:t>Kanama zamanı: 2-9 dakika</a:t>
            </a:r>
          </a:p>
        </p:txBody>
      </p:sp>
      <p:pic>
        <p:nvPicPr>
          <p:cNvPr id="29700" name="Picture 5" descr="dogrbcpl">
            <a:hlinkClick r:id="rId3"/>
          </p:cNvPr>
          <p:cNvPicPr>
            <a:picLocks noGrp="1" noChangeAspect="1" noChangeArrowheads="1"/>
          </p:cNvPicPr>
          <p:nvPr>
            <p:ph sz="half" idx="2"/>
          </p:nvPr>
        </p:nvPicPr>
        <p:blipFill>
          <a:blip r:embed="rId4" cstate="print"/>
          <a:srcRect/>
          <a:stretch>
            <a:fillRect/>
          </a:stretch>
        </p:blipFill>
        <p:spPr>
          <a:xfrm>
            <a:off x="5435600" y="3933825"/>
            <a:ext cx="3413125" cy="2560638"/>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endParaRPr lang="tr-TR" smtClean="0"/>
          </a:p>
        </p:txBody>
      </p:sp>
      <p:sp>
        <p:nvSpPr>
          <p:cNvPr id="34819" name="Rectangle 3"/>
          <p:cNvSpPr>
            <a:spLocks noGrp="1" noChangeArrowheads="1"/>
          </p:cNvSpPr>
          <p:nvPr>
            <p:ph type="body" idx="1"/>
          </p:nvPr>
        </p:nvSpPr>
        <p:spPr/>
        <p:txBody>
          <a:bodyPr/>
          <a:lstStyle/>
          <a:p>
            <a:pPr eaLnBrk="1" hangingPunct="1">
              <a:lnSpc>
                <a:spcPct val="80000"/>
              </a:lnSpc>
              <a:defRPr/>
            </a:pPr>
            <a:endParaRPr lang="tr-TR" sz="2000" smtClean="0"/>
          </a:p>
          <a:p>
            <a:pPr eaLnBrk="1" hangingPunct="1">
              <a:lnSpc>
                <a:spcPct val="80000"/>
              </a:lnSpc>
              <a:defRPr/>
            </a:pPr>
            <a:r>
              <a:rPr lang="tr-TR" sz="2000" smtClean="0"/>
              <a:t>Warfarin ekstrensek pıhtılaşma sisteminin fonksiyonlarını gösteren ‘Protrombin Zamanı (PT)‘ testini uzatır. Kullanılan test tüplerinin, ölçüm cihazlarının ve ölçüm maddelerinin değişkenliği test sonuçlarını etkilediği için Warfarin kullanılan hastalarda PT testinin standart bir değer ile </a:t>
            </a:r>
            <a:r>
              <a:rPr lang="tr-TR" sz="2000" smtClean="0">
                <a:solidFill>
                  <a:srgbClr val="CC3300"/>
                </a:solidFill>
                <a:effectLst/>
              </a:rPr>
              <a:t>(INR= International Normalized Ratio</a:t>
            </a:r>
            <a:r>
              <a:rPr lang="tr-TR" sz="2000" smtClean="0">
                <a:solidFill>
                  <a:srgbClr val="CC3300"/>
                </a:solidFill>
                <a:effectLst>
                  <a:outerShdw blurRad="38100" dist="38100" dir="2700000" algn="tl">
                    <a:srgbClr val="FFFFFF"/>
                  </a:outerShdw>
                </a:effectLst>
              </a:rPr>
              <a:t>)</a:t>
            </a:r>
            <a:r>
              <a:rPr lang="tr-TR" sz="2000" smtClean="0"/>
              <a:t> ifade edilmesine karar verilmiştir. </a:t>
            </a:r>
            <a:r>
              <a:rPr lang="tr-TR" sz="2000" u="sng" smtClean="0"/>
              <a:t>INR normal insanlarda 1 civarındadır</a:t>
            </a:r>
            <a:r>
              <a:rPr lang="tr-TR" sz="2000" smtClean="0"/>
              <a:t>, Warfarin kullanan kişilerde bu değerin ne olacağı doktor tarafından belirlenir. Genellikle derin ven trombozu/pulmoner emboli hastalarında ve beyin-kalp damar tıkanıklığı olanlarda hedeflenen INR değeri 2-3 arasında; atrial fibrilasyon gibi kalp ritm bozukluğu olanlarda veya kalp kapak hastalığı olanlarda hedeflenen INR değeri 2.5-3.5 arasındadır. </a:t>
            </a:r>
            <a:r>
              <a:rPr lang="tr-TR" sz="2000" i="1" u="sng" smtClean="0"/>
              <a:t>Warfarin dozu ve hedef INR değeri mutlaka doktorunuz tarafından belirlenmelidir.</a:t>
            </a:r>
            <a:r>
              <a:rPr lang="tr-TR" sz="2000" smtClean="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Rectangle 8"/>
          <p:cNvSpPr>
            <a:spLocks noGrp="1" noChangeArrowheads="1"/>
          </p:cNvSpPr>
          <p:nvPr>
            <p:ph type="title"/>
          </p:nvPr>
        </p:nvSpPr>
        <p:spPr/>
        <p:txBody>
          <a:bodyPr/>
          <a:lstStyle/>
          <a:p>
            <a:pPr eaLnBrk="1" hangingPunct="1">
              <a:defRPr/>
            </a:pPr>
            <a:endParaRPr lang="tr-TR" smtClean="0"/>
          </a:p>
        </p:txBody>
      </p:sp>
      <p:sp>
        <p:nvSpPr>
          <p:cNvPr id="35843" name="Rectangle 3"/>
          <p:cNvSpPr>
            <a:spLocks noGrp="1" noChangeArrowheads="1"/>
          </p:cNvSpPr>
          <p:nvPr>
            <p:ph type="body" sz="half" idx="1"/>
          </p:nvPr>
        </p:nvSpPr>
        <p:spPr>
          <a:xfrm>
            <a:off x="457200" y="1600200"/>
            <a:ext cx="7859713" cy="3557588"/>
          </a:xfrm>
        </p:spPr>
        <p:txBody>
          <a:bodyPr/>
          <a:lstStyle/>
          <a:p>
            <a:pPr eaLnBrk="1" hangingPunct="1">
              <a:lnSpc>
                <a:spcPct val="90000"/>
              </a:lnSpc>
              <a:buFont typeface="Wingdings" pitchFamily="2" charset="2"/>
              <a:buNone/>
              <a:defRPr/>
            </a:pPr>
            <a:endParaRPr lang="tr-TR" sz="2800" smtClean="0"/>
          </a:p>
          <a:p>
            <a:pPr eaLnBrk="1" hangingPunct="1">
              <a:lnSpc>
                <a:spcPct val="90000"/>
              </a:lnSpc>
              <a:buFont typeface="Wingdings" pitchFamily="2" charset="2"/>
              <a:buNone/>
              <a:defRPr/>
            </a:pPr>
            <a:endParaRPr lang="tr-TR" sz="2800" smtClean="0"/>
          </a:p>
          <a:p>
            <a:pPr algn="ctr" eaLnBrk="1" hangingPunct="1">
              <a:lnSpc>
                <a:spcPct val="90000"/>
              </a:lnSpc>
              <a:buFont typeface="Wingdings" pitchFamily="2" charset="2"/>
              <a:buNone/>
              <a:defRPr/>
            </a:pPr>
            <a:r>
              <a:rPr lang="tr-TR" sz="2800" smtClean="0">
                <a:latin typeface="Georgia" pitchFamily="18" charset="0"/>
              </a:rPr>
              <a:t>INR=PT</a:t>
            </a:r>
            <a:r>
              <a:rPr lang="tr-TR" sz="2800" baseline="-25000" smtClean="0">
                <a:latin typeface="Georgia" pitchFamily="18" charset="0"/>
              </a:rPr>
              <a:t>test</a:t>
            </a:r>
            <a:r>
              <a:rPr lang="tr-TR" sz="2800" baseline="-25000" smtClean="0">
                <a:effectLst/>
                <a:latin typeface="Georgia" pitchFamily="18" charset="0"/>
              </a:rPr>
              <a:t>   </a:t>
            </a:r>
            <a:r>
              <a:rPr lang="tr-TR" sz="2800" smtClean="0">
                <a:effectLst/>
                <a:latin typeface="Georgia" pitchFamily="18" charset="0"/>
              </a:rPr>
              <a:t>/ PT</a:t>
            </a:r>
            <a:r>
              <a:rPr lang="tr-TR" sz="2800" baseline="-25000" smtClean="0">
                <a:effectLst/>
                <a:latin typeface="Georgia" pitchFamily="18" charset="0"/>
              </a:rPr>
              <a:t>Normal</a:t>
            </a:r>
          </a:p>
          <a:p>
            <a:pPr algn="ctr" eaLnBrk="1" hangingPunct="1">
              <a:lnSpc>
                <a:spcPct val="90000"/>
              </a:lnSpc>
              <a:buFont typeface="Wingdings" pitchFamily="2" charset="2"/>
              <a:buNone/>
              <a:defRPr/>
            </a:pPr>
            <a:endParaRPr lang="tr-TR" sz="2800" baseline="-25000" smtClean="0">
              <a:effectLst/>
              <a:latin typeface="Georgia" pitchFamily="18" charset="0"/>
            </a:endParaRPr>
          </a:p>
          <a:p>
            <a:pPr eaLnBrk="1" hangingPunct="1">
              <a:lnSpc>
                <a:spcPct val="90000"/>
              </a:lnSpc>
              <a:buFont typeface="Wingdings" pitchFamily="2" charset="2"/>
              <a:buNone/>
              <a:defRPr/>
            </a:pPr>
            <a:r>
              <a:rPr lang="tr-TR" sz="2800" smtClean="0">
                <a:effectLst/>
                <a:latin typeface="Georgia" pitchFamily="18" charset="0"/>
              </a:rPr>
              <a:t>Normal:   </a:t>
            </a:r>
            <a:r>
              <a:rPr lang="tr-TR" sz="2800" u="sng" smtClean="0">
                <a:effectLst/>
                <a:latin typeface="Georgia" pitchFamily="18" charset="0"/>
              </a:rPr>
              <a:t>0.9-1.3 </a:t>
            </a:r>
          </a:p>
          <a:p>
            <a:pPr eaLnBrk="1" hangingPunct="1">
              <a:lnSpc>
                <a:spcPct val="90000"/>
              </a:lnSpc>
              <a:buFont typeface="Wingdings" pitchFamily="2" charset="2"/>
              <a:buNone/>
              <a:defRPr/>
            </a:pPr>
            <a:r>
              <a:rPr lang="tr-TR" sz="2800" smtClean="0">
                <a:effectLst/>
                <a:latin typeface="Georgia" pitchFamily="18" charset="0"/>
              </a:rPr>
              <a:t>Warfarin kullanan hastada:      </a:t>
            </a:r>
            <a:r>
              <a:rPr lang="tr-TR" sz="3600" smtClean="0">
                <a:solidFill>
                  <a:srgbClr val="CC3300"/>
                </a:solidFill>
                <a:effectLst/>
                <a:latin typeface="Georgia" pitchFamily="18" charset="0"/>
              </a:rPr>
              <a:t>2-3</a:t>
            </a:r>
          </a:p>
          <a:p>
            <a:pPr eaLnBrk="1" hangingPunct="1">
              <a:lnSpc>
                <a:spcPct val="90000"/>
              </a:lnSpc>
              <a:buFont typeface="Wingdings" pitchFamily="2" charset="2"/>
              <a:buNone/>
              <a:defRPr/>
            </a:pPr>
            <a:r>
              <a:rPr lang="tr-TR" sz="2800" baseline="-25000" smtClean="0">
                <a:effectLst/>
              </a:rPr>
              <a:t>           </a:t>
            </a:r>
            <a:endParaRPr lang="tr-TR" sz="2800" smtClean="0"/>
          </a:p>
        </p:txBody>
      </p:sp>
      <p:pic>
        <p:nvPicPr>
          <p:cNvPr id="31748" name="Picture 7" descr="Warfarin">
            <a:hlinkClick r:id="rId3"/>
          </p:cNvPr>
          <p:cNvPicPr>
            <a:picLocks noGrp="1" noChangeAspect="1" noChangeArrowheads="1"/>
          </p:cNvPicPr>
          <p:nvPr>
            <p:ph sz="half" idx="2"/>
          </p:nvPr>
        </p:nvPicPr>
        <p:blipFill>
          <a:blip r:embed="rId4" cstate="print"/>
          <a:srcRect/>
          <a:stretch>
            <a:fillRect/>
          </a:stretch>
        </p:blipFill>
        <p:spPr>
          <a:xfrm>
            <a:off x="3132138" y="4584700"/>
            <a:ext cx="3024187" cy="22733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95536" y="404664"/>
            <a:ext cx="7596336" cy="59708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2600" b="1" i="0" u="none" strike="noStrike" cap="none" normalizeH="0" baseline="0" dirty="0" smtClean="0">
                <a:ln>
                  <a:noFill/>
                </a:ln>
                <a:solidFill>
                  <a:srgbClr val="FFFF66"/>
                </a:solidFill>
                <a:effectLst/>
                <a:latin typeface="Arial" pitchFamily="34" charset="0"/>
                <a:ea typeface="Calibri" pitchFamily="34" charset="0"/>
                <a:cs typeface="Arial" pitchFamily="34" charset="0"/>
              </a:rPr>
              <a:t>Hipokrat Andı</a:t>
            </a:r>
            <a:endParaRPr kumimoji="0" lang="tr-TR" sz="900" b="0" i="0" u="none" strike="noStrike" cap="none" normalizeH="0" baseline="0" dirty="0" smtClean="0">
              <a:ln>
                <a:noFill/>
              </a:ln>
              <a:solidFill>
                <a:srgbClr val="FFFF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tr-TR" sz="2600" b="1" i="0" u="none" strike="noStrike" cap="none" normalizeH="0" baseline="0" dirty="0" smtClean="0">
                <a:ln>
                  <a:noFill/>
                </a:ln>
                <a:solidFill>
                  <a:srgbClr val="FFFF66"/>
                </a:solidFill>
                <a:effectLst/>
                <a:latin typeface="Calibri"/>
                <a:ea typeface="Calibri" pitchFamily="34" charset="0"/>
                <a:cs typeface="Arial" pitchFamily="34" charset="0"/>
              </a:rPr>
              <a:t>«</a:t>
            </a:r>
            <a:r>
              <a:rPr kumimoji="0" lang="tr-TR" sz="2600" b="0" i="0" u="none" strike="noStrike" cap="none" normalizeH="0" baseline="0" dirty="0" smtClean="0">
                <a:ln>
                  <a:noFill/>
                </a:ln>
                <a:solidFill>
                  <a:srgbClr val="FFFF66"/>
                </a:solidFill>
                <a:effectLst/>
                <a:latin typeface="Calibri"/>
                <a:ea typeface="Calibri" pitchFamily="34" charset="0"/>
                <a:cs typeface="Arial" pitchFamily="34" charset="0"/>
              </a:rPr>
              <a:t> </a:t>
            </a:r>
            <a:r>
              <a:rPr kumimoji="0" lang="tr-TR" sz="2600" b="0" i="0" u="none" strike="noStrike" cap="none" normalizeH="0" baseline="0" dirty="0" smtClean="0">
                <a:ln>
                  <a:noFill/>
                </a:ln>
                <a:solidFill>
                  <a:srgbClr val="FFFF66"/>
                </a:solidFill>
                <a:effectLst/>
                <a:latin typeface="Arial" pitchFamily="34" charset="0"/>
                <a:ea typeface="Calibri" pitchFamily="34" charset="0"/>
                <a:cs typeface="Arial" pitchFamily="34" charset="0"/>
              </a:rPr>
              <a:t>Diş Hekimliği fak</a:t>
            </a:r>
            <a:r>
              <a:rPr kumimoji="0" lang="tr-TR" sz="2600" b="0" i="0" u="none" strike="noStrike" cap="none" normalizeH="0" baseline="0" dirty="0" smtClean="0">
                <a:ln>
                  <a:noFill/>
                </a:ln>
                <a:solidFill>
                  <a:srgbClr val="FFFF66"/>
                </a:solidFill>
                <a:effectLst/>
                <a:latin typeface="Calibri"/>
                <a:ea typeface="Calibri" pitchFamily="34" charset="0"/>
                <a:cs typeface="Arial" pitchFamily="34" charset="0"/>
              </a:rPr>
              <a:t>ü</a:t>
            </a:r>
            <a:r>
              <a:rPr kumimoji="0" lang="tr-TR" sz="2600" b="0" i="0" u="none" strike="noStrike" cap="none" normalizeH="0" baseline="0" dirty="0" smtClean="0">
                <a:ln>
                  <a:noFill/>
                </a:ln>
                <a:solidFill>
                  <a:srgbClr val="FFFF66"/>
                </a:solidFill>
                <a:effectLst/>
                <a:latin typeface="Arial" pitchFamily="34" charset="0"/>
                <a:ea typeface="Calibri" pitchFamily="34" charset="0"/>
                <a:cs typeface="Arial" pitchFamily="34" charset="0"/>
              </a:rPr>
              <a:t>ltesinden aldığım bu diplomanın bana kazandırdığı hak ve yetkileri k</a:t>
            </a:r>
            <a:r>
              <a:rPr kumimoji="0" lang="tr-TR" sz="2600" b="0" i="0" u="none" strike="noStrike" cap="none" normalizeH="0" baseline="0" dirty="0" smtClean="0">
                <a:ln>
                  <a:noFill/>
                </a:ln>
                <a:solidFill>
                  <a:srgbClr val="FFFF66"/>
                </a:solidFill>
                <a:effectLst/>
                <a:latin typeface="Calibri"/>
                <a:ea typeface="Calibri" pitchFamily="34" charset="0"/>
                <a:cs typeface="Arial" pitchFamily="34" charset="0"/>
              </a:rPr>
              <a:t>ö</a:t>
            </a:r>
            <a:r>
              <a:rPr kumimoji="0" lang="tr-TR" sz="2600" b="0" i="0" u="none" strike="noStrike" cap="none" normalizeH="0" baseline="0" dirty="0" smtClean="0">
                <a:ln>
                  <a:noFill/>
                </a:ln>
                <a:solidFill>
                  <a:srgbClr val="FFFF66"/>
                </a:solidFill>
                <a:effectLst/>
                <a:latin typeface="Arial" pitchFamily="34" charset="0"/>
                <a:ea typeface="Calibri" pitchFamily="34" charset="0"/>
                <a:cs typeface="Arial" pitchFamily="34" charset="0"/>
              </a:rPr>
              <a:t>t</a:t>
            </a:r>
            <a:r>
              <a:rPr kumimoji="0" lang="tr-TR" sz="2600" b="0" i="0" u="none" strike="noStrike" cap="none" normalizeH="0" baseline="0" dirty="0" smtClean="0">
                <a:ln>
                  <a:noFill/>
                </a:ln>
                <a:solidFill>
                  <a:srgbClr val="FFFF66"/>
                </a:solidFill>
                <a:effectLst/>
                <a:latin typeface="Calibri"/>
                <a:ea typeface="Calibri" pitchFamily="34" charset="0"/>
                <a:cs typeface="Arial" pitchFamily="34" charset="0"/>
              </a:rPr>
              <a:t>ü</a:t>
            </a:r>
            <a:r>
              <a:rPr kumimoji="0" lang="tr-TR" sz="2600" b="0" i="0" u="none" strike="noStrike" cap="none" normalizeH="0" baseline="0" dirty="0" smtClean="0">
                <a:ln>
                  <a:noFill/>
                </a:ln>
                <a:solidFill>
                  <a:srgbClr val="FFFF66"/>
                </a:solidFill>
                <a:effectLst/>
                <a:latin typeface="Arial" pitchFamily="34" charset="0"/>
                <a:ea typeface="Calibri" pitchFamily="34" charset="0"/>
                <a:cs typeface="Arial" pitchFamily="34" charset="0"/>
              </a:rPr>
              <a:t>ye kullanmayacağıma, hayatımı insanlık hizmetlerine adayacağıma, insan hayatına mutlak surette saygı g</a:t>
            </a:r>
            <a:r>
              <a:rPr kumimoji="0" lang="tr-TR" sz="2600" b="0" i="0" u="none" strike="noStrike" cap="none" normalizeH="0" baseline="0" dirty="0" smtClean="0">
                <a:ln>
                  <a:noFill/>
                </a:ln>
                <a:solidFill>
                  <a:srgbClr val="FFFF66"/>
                </a:solidFill>
                <a:effectLst/>
                <a:latin typeface="Calibri"/>
                <a:ea typeface="Calibri" pitchFamily="34" charset="0"/>
                <a:cs typeface="Arial" pitchFamily="34" charset="0"/>
              </a:rPr>
              <a:t>ö</a:t>
            </a:r>
            <a:r>
              <a:rPr kumimoji="0" lang="tr-TR" sz="2600" b="0" i="0" u="none" strike="noStrike" cap="none" normalizeH="0" baseline="0" dirty="0" smtClean="0">
                <a:ln>
                  <a:noFill/>
                </a:ln>
                <a:solidFill>
                  <a:srgbClr val="FFFF66"/>
                </a:solidFill>
                <a:effectLst/>
                <a:latin typeface="Arial" pitchFamily="34" charset="0"/>
                <a:ea typeface="Calibri" pitchFamily="34" charset="0"/>
                <a:cs typeface="Arial" pitchFamily="34" charset="0"/>
              </a:rPr>
              <a:t>stereceğime ve bilgilerimi insanlık aleyhinde kullanmayacağıma, mesleğim dolayısıyla </a:t>
            </a:r>
            <a:r>
              <a:rPr kumimoji="0" lang="tr-TR" sz="2600" b="0" i="0" u="none" strike="noStrike" cap="none" normalizeH="0" baseline="0" dirty="0" smtClean="0">
                <a:ln>
                  <a:noFill/>
                </a:ln>
                <a:solidFill>
                  <a:srgbClr val="FFFF66"/>
                </a:solidFill>
                <a:effectLst/>
                <a:latin typeface="Calibri"/>
                <a:ea typeface="Calibri" pitchFamily="34" charset="0"/>
                <a:cs typeface="Arial" pitchFamily="34" charset="0"/>
              </a:rPr>
              <a:t>ö</a:t>
            </a:r>
            <a:r>
              <a:rPr kumimoji="0" lang="tr-TR" sz="2600" b="0" i="0" u="none" strike="noStrike" cap="none" normalizeH="0" baseline="0" dirty="0" smtClean="0">
                <a:ln>
                  <a:noFill/>
                </a:ln>
                <a:solidFill>
                  <a:srgbClr val="FFFF66"/>
                </a:solidFill>
                <a:effectLst/>
                <a:latin typeface="Arial" pitchFamily="34" charset="0"/>
                <a:ea typeface="Calibri" pitchFamily="34" charset="0"/>
                <a:cs typeface="Arial" pitchFamily="34" charset="0"/>
              </a:rPr>
              <a:t>ğrendiğim sırları saklayacağıma, hocalarıma ve meslektaşlarıma saygı g</a:t>
            </a:r>
            <a:r>
              <a:rPr kumimoji="0" lang="tr-TR" sz="2600" b="0" i="0" u="none" strike="noStrike" cap="none" normalizeH="0" baseline="0" dirty="0" smtClean="0">
                <a:ln>
                  <a:noFill/>
                </a:ln>
                <a:solidFill>
                  <a:srgbClr val="FFFF66"/>
                </a:solidFill>
                <a:effectLst/>
                <a:latin typeface="Calibri"/>
                <a:ea typeface="Calibri" pitchFamily="34" charset="0"/>
                <a:cs typeface="Arial" pitchFamily="34" charset="0"/>
              </a:rPr>
              <a:t>ö</a:t>
            </a:r>
            <a:r>
              <a:rPr kumimoji="0" lang="tr-TR" sz="2600" b="0" i="0" u="none" strike="noStrike" cap="none" normalizeH="0" baseline="0" dirty="0" smtClean="0">
                <a:ln>
                  <a:noFill/>
                </a:ln>
                <a:solidFill>
                  <a:srgbClr val="FFFF66"/>
                </a:solidFill>
                <a:effectLst/>
                <a:latin typeface="Arial" pitchFamily="34" charset="0"/>
                <a:ea typeface="Calibri" pitchFamily="34" charset="0"/>
                <a:cs typeface="Arial" pitchFamily="34" charset="0"/>
              </a:rPr>
              <a:t>stereceğime din, milliyet, cinsiyet, ırk ve parti farklarının g</a:t>
            </a:r>
            <a:r>
              <a:rPr kumimoji="0" lang="tr-TR" sz="2600" b="0" i="0" u="none" strike="noStrike" cap="none" normalizeH="0" baseline="0" dirty="0" smtClean="0">
                <a:ln>
                  <a:noFill/>
                </a:ln>
                <a:solidFill>
                  <a:srgbClr val="FFFF66"/>
                </a:solidFill>
                <a:effectLst/>
                <a:latin typeface="Calibri"/>
                <a:ea typeface="Calibri" pitchFamily="34" charset="0"/>
                <a:cs typeface="Arial" pitchFamily="34" charset="0"/>
              </a:rPr>
              <a:t>ö</a:t>
            </a:r>
            <a:r>
              <a:rPr kumimoji="0" lang="tr-TR" sz="2600" b="0" i="0" u="none" strike="noStrike" cap="none" normalizeH="0" baseline="0" dirty="0" smtClean="0">
                <a:ln>
                  <a:noFill/>
                </a:ln>
                <a:solidFill>
                  <a:srgbClr val="FFFF66"/>
                </a:solidFill>
                <a:effectLst/>
                <a:latin typeface="Arial" pitchFamily="34" charset="0"/>
                <a:ea typeface="Calibri" pitchFamily="34" charset="0"/>
                <a:cs typeface="Arial" pitchFamily="34" charset="0"/>
              </a:rPr>
              <a:t>revimle vicdanım arasına girmesine izin vermeyeceğime, mesleğimi d</a:t>
            </a:r>
            <a:r>
              <a:rPr kumimoji="0" lang="tr-TR" sz="2600" b="0" i="0" u="none" strike="noStrike" cap="none" normalizeH="0" baseline="0" dirty="0" smtClean="0">
                <a:ln>
                  <a:noFill/>
                </a:ln>
                <a:solidFill>
                  <a:srgbClr val="FFFF66"/>
                </a:solidFill>
                <a:effectLst/>
                <a:latin typeface="Calibri"/>
                <a:ea typeface="Calibri" pitchFamily="34" charset="0"/>
                <a:cs typeface="Arial" pitchFamily="34" charset="0"/>
              </a:rPr>
              <a:t>ü</a:t>
            </a:r>
            <a:r>
              <a:rPr kumimoji="0" lang="tr-TR" sz="2600" b="0" i="0" u="none" strike="noStrike" cap="none" normalizeH="0" baseline="0" dirty="0" smtClean="0">
                <a:ln>
                  <a:noFill/>
                </a:ln>
                <a:solidFill>
                  <a:srgbClr val="FFFF66"/>
                </a:solidFill>
                <a:effectLst/>
                <a:latin typeface="Arial" pitchFamily="34" charset="0"/>
                <a:ea typeface="Calibri" pitchFamily="34" charset="0"/>
                <a:cs typeface="Arial" pitchFamily="34" charset="0"/>
              </a:rPr>
              <a:t>r</a:t>
            </a:r>
            <a:r>
              <a:rPr kumimoji="0" lang="tr-TR" sz="2600" b="0" i="0" u="none" strike="noStrike" cap="none" normalizeH="0" baseline="0" dirty="0" smtClean="0">
                <a:ln>
                  <a:noFill/>
                </a:ln>
                <a:solidFill>
                  <a:srgbClr val="FFFF66"/>
                </a:solidFill>
                <a:effectLst/>
                <a:latin typeface="Calibri"/>
                <a:ea typeface="Calibri" pitchFamily="34" charset="0"/>
                <a:cs typeface="Arial" pitchFamily="34" charset="0"/>
              </a:rPr>
              <a:t>ü</a:t>
            </a:r>
            <a:r>
              <a:rPr kumimoji="0" lang="tr-TR" sz="2600" b="0" i="0" u="none" strike="noStrike" cap="none" normalizeH="0" baseline="0" dirty="0" smtClean="0">
                <a:ln>
                  <a:noFill/>
                </a:ln>
                <a:solidFill>
                  <a:srgbClr val="FFFF66"/>
                </a:solidFill>
                <a:effectLst/>
                <a:latin typeface="Arial" pitchFamily="34" charset="0"/>
                <a:ea typeface="Calibri" pitchFamily="34" charset="0"/>
                <a:cs typeface="Arial" pitchFamily="34" charset="0"/>
              </a:rPr>
              <a:t>stl</a:t>
            </a:r>
            <a:r>
              <a:rPr kumimoji="0" lang="tr-TR" sz="2600" b="0" i="0" u="none" strike="noStrike" cap="none" normalizeH="0" baseline="0" dirty="0" smtClean="0">
                <a:ln>
                  <a:noFill/>
                </a:ln>
                <a:solidFill>
                  <a:srgbClr val="FFFF66"/>
                </a:solidFill>
                <a:effectLst/>
                <a:latin typeface="Calibri"/>
                <a:ea typeface="Calibri" pitchFamily="34" charset="0"/>
                <a:cs typeface="Arial" pitchFamily="34" charset="0"/>
              </a:rPr>
              <a:t>ü</a:t>
            </a:r>
            <a:r>
              <a:rPr kumimoji="0" lang="tr-TR" sz="2600" b="0" i="0" u="none" strike="noStrike" cap="none" normalizeH="0" baseline="0" dirty="0" smtClean="0">
                <a:ln>
                  <a:noFill/>
                </a:ln>
                <a:solidFill>
                  <a:srgbClr val="FFFF66"/>
                </a:solidFill>
                <a:effectLst/>
                <a:latin typeface="Arial" pitchFamily="34" charset="0"/>
                <a:ea typeface="Calibri" pitchFamily="34" charset="0"/>
                <a:cs typeface="Arial" pitchFamily="34" charset="0"/>
              </a:rPr>
              <a:t>k ve onurla yapacağıma, namusum ve şerefim </a:t>
            </a:r>
            <a:r>
              <a:rPr kumimoji="0" lang="tr-TR" sz="2600" b="0" i="0" u="none" strike="noStrike" cap="none" normalizeH="0" baseline="0" dirty="0" smtClean="0">
                <a:ln>
                  <a:noFill/>
                </a:ln>
                <a:solidFill>
                  <a:srgbClr val="FFFF66"/>
                </a:solidFill>
                <a:effectLst/>
                <a:latin typeface="Calibri"/>
                <a:ea typeface="Calibri" pitchFamily="34" charset="0"/>
                <a:cs typeface="Arial" pitchFamily="34" charset="0"/>
              </a:rPr>
              <a:t>ü</a:t>
            </a:r>
            <a:r>
              <a:rPr kumimoji="0" lang="tr-TR" sz="2600" b="0" i="0" u="none" strike="noStrike" cap="none" normalizeH="0" baseline="0" dirty="0" smtClean="0">
                <a:ln>
                  <a:noFill/>
                </a:ln>
                <a:solidFill>
                  <a:srgbClr val="FFFF66"/>
                </a:solidFill>
                <a:effectLst/>
                <a:latin typeface="Arial" pitchFamily="34" charset="0"/>
                <a:ea typeface="Calibri" pitchFamily="34" charset="0"/>
                <a:cs typeface="Arial" pitchFamily="34" charset="0"/>
              </a:rPr>
              <a:t>zerine yemin ederim.</a:t>
            </a:r>
            <a:r>
              <a:rPr kumimoji="0" lang="tr-TR" sz="2600" b="0" i="0" u="none" strike="noStrike" cap="none" normalizeH="0" baseline="0" dirty="0" smtClean="0">
                <a:ln>
                  <a:noFill/>
                </a:ln>
                <a:solidFill>
                  <a:srgbClr val="FFFF66"/>
                </a:solidFill>
                <a:effectLst/>
                <a:latin typeface="Calibri"/>
                <a:ea typeface="Calibri" pitchFamily="34" charset="0"/>
                <a:cs typeface="Arial" pitchFamily="34" charset="0"/>
              </a:rPr>
              <a:t> </a:t>
            </a:r>
            <a:r>
              <a:rPr kumimoji="0" lang="tr-TR" sz="2600" b="1" i="0" u="none" strike="noStrike" cap="none" normalizeH="0" baseline="0" dirty="0" smtClean="0">
                <a:ln>
                  <a:noFill/>
                </a:ln>
                <a:solidFill>
                  <a:srgbClr val="FFFF66"/>
                </a:solidFill>
                <a:effectLst/>
                <a:latin typeface="Calibri"/>
                <a:ea typeface="Calibri" pitchFamily="34" charset="0"/>
                <a:cs typeface="Arial" pitchFamily="34" charset="0"/>
              </a:rPr>
              <a:t>»</a:t>
            </a:r>
            <a:endParaRPr kumimoji="0" lang="tr-TR" sz="900" b="0" i="0" u="none" strike="noStrike" cap="none" normalizeH="0" baseline="0" dirty="0" smtClean="0">
              <a:ln>
                <a:noFill/>
              </a:ln>
              <a:solidFill>
                <a:srgbClr val="FFFF66"/>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tr-TR" smtClean="0"/>
              <a:t> </a:t>
            </a:r>
          </a:p>
        </p:txBody>
      </p:sp>
      <p:sp>
        <p:nvSpPr>
          <p:cNvPr id="36867" name="Rectangle 3"/>
          <p:cNvSpPr>
            <a:spLocks noGrp="1" noChangeArrowheads="1"/>
          </p:cNvSpPr>
          <p:nvPr>
            <p:ph type="body" sz="half" idx="1"/>
          </p:nvPr>
        </p:nvSpPr>
        <p:spPr>
          <a:xfrm>
            <a:off x="250825" y="1412875"/>
            <a:ext cx="8497888" cy="5445125"/>
          </a:xfrm>
        </p:spPr>
        <p:txBody>
          <a:bodyPr/>
          <a:lstStyle/>
          <a:p>
            <a:pPr algn="ctr" eaLnBrk="1" hangingPunct="1">
              <a:lnSpc>
                <a:spcPct val="80000"/>
              </a:lnSpc>
              <a:buFont typeface="Wingdings" pitchFamily="2" charset="2"/>
              <a:buNone/>
              <a:defRPr/>
            </a:pPr>
            <a:r>
              <a:rPr lang="tr-TR" sz="2400" smtClean="0"/>
              <a:t>		</a:t>
            </a:r>
            <a:r>
              <a:rPr lang="tr-TR" sz="4400" smtClean="0">
                <a:solidFill>
                  <a:srgbClr val="FFFF66"/>
                </a:solidFill>
                <a:effectLst>
                  <a:outerShdw blurRad="38100" dist="38100" dir="2700000" algn="tl">
                    <a:srgbClr val="FFFFFF"/>
                  </a:outerShdw>
                </a:effectLst>
                <a:latin typeface="Georgia" pitchFamily="18" charset="0"/>
              </a:rPr>
              <a:t>Epilepsi</a:t>
            </a:r>
          </a:p>
          <a:p>
            <a:pPr eaLnBrk="1" hangingPunct="1">
              <a:lnSpc>
                <a:spcPct val="80000"/>
              </a:lnSpc>
              <a:defRPr/>
            </a:pPr>
            <a:r>
              <a:rPr lang="tr-TR" smtClean="0">
                <a:latin typeface="Georgia" pitchFamily="18" charset="0"/>
              </a:rPr>
              <a:t>Nörolojik bulgular veren bir hastalıktır.</a:t>
            </a:r>
          </a:p>
          <a:p>
            <a:pPr eaLnBrk="1" hangingPunct="1">
              <a:lnSpc>
                <a:spcPct val="80000"/>
              </a:lnSpc>
              <a:defRPr/>
            </a:pPr>
            <a:r>
              <a:rPr lang="tr-TR" smtClean="0">
                <a:latin typeface="Georgia" pitchFamily="18" charset="0"/>
              </a:rPr>
              <a:t>Grand mal, petit mal tipinde olabilir</a:t>
            </a:r>
          </a:p>
          <a:p>
            <a:pPr eaLnBrk="1" hangingPunct="1">
              <a:lnSpc>
                <a:spcPct val="80000"/>
              </a:lnSpc>
              <a:defRPr/>
            </a:pPr>
            <a:r>
              <a:rPr lang="tr-TR" smtClean="0">
                <a:latin typeface="Georgia" pitchFamily="18" charset="0"/>
              </a:rPr>
              <a:t>Hiç kriz olmayabilir.</a:t>
            </a:r>
          </a:p>
          <a:p>
            <a:pPr eaLnBrk="1" hangingPunct="1">
              <a:lnSpc>
                <a:spcPct val="80000"/>
              </a:lnSpc>
              <a:defRPr/>
            </a:pPr>
            <a:r>
              <a:rPr lang="tr-TR" smtClean="0">
                <a:latin typeface="Georgia" pitchFamily="18" charset="0"/>
              </a:rPr>
              <a:t>Aura </a:t>
            </a:r>
          </a:p>
          <a:p>
            <a:pPr eaLnBrk="1" hangingPunct="1">
              <a:lnSpc>
                <a:spcPct val="80000"/>
              </a:lnSpc>
              <a:defRPr/>
            </a:pPr>
            <a:r>
              <a:rPr lang="tr-TR" smtClean="0">
                <a:latin typeface="Georgia" pitchFamily="18" charset="0"/>
              </a:rPr>
              <a:t>Kullandığı ilaçlar, kriz aralığı, ne tip kriz olduğu, hastalığın süresi</a:t>
            </a:r>
          </a:p>
          <a:p>
            <a:pPr eaLnBrk="1" hangingPunct="1">
              <a:lnSpc>
                <a:spcPct val="80000"/>
              </a:lnSpc>
              <a:defRPr/>
            </a:pPr>
            <a:r>
              <a:rPr lang="tr-TR" smtClean="0">
                <a:latin typeface="Georgia" pitchFamily="18" charset="0"/>
              </a:rPr>
              <a:t>Tedaviye kadar ilacına devamı sağlanmalıdır.</a:t>
            </a:r>
          </a:p>
        </p:txBody>
      </p:sp>
      <p:pic>
        <p:nvPicPr>
          <p:cNvPr id="32772" name="Picture 5" descr="057(1)">
            <a:hlinkClick r:id="rId3"/>
          </p:cNvPr>
          <p:cNvPicPr>
            <a:picLocks noGrp="1" noChangeAspect="1" noChangeArrowheads="1"/>
          </p:cNvPicPr>
          <p:nvPr>
            <p:ph sz="half" idx="2"/>
          </p:nvPr>
        </p:nvPicPr>
        <p:blipFill>
          <a:blip r:embed="rId4" cstate="print"/>
          <a:srcRect/>
          <a:stretch>
            <a:fillRect/>
          </a:stretch>
        </p:blipFill>
        <p:spPr>
          <a:xfrm>
            <a:off x="6696075" y="260350"/>
            <a:ext cx="2447925" cy="2160588"/>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Kardiyovasküler Değerlendirme</a:t>
            </a:r>
          </a:p>
        </p:txBody>
      </p:sp>
      <p:sp>
        <p:nvSpPr>
          <p:cNvPr id="39939" name="Rectangle 3"/>
          <p:cNvSpPr>
            <a:spLocks noGrp="1" noChangeArrowheads="1"/>
          </p:cNvSpPr>
          <p:nvPr>
            <p:ph type="body" idx="1"/>
          </p:nvPr>
        </p:nvSpPr>
        <p:spPr/>
        <p:txBody>
          <a:bodyPr/>
          <a:lstStyle/>
          <a:p>
            <a:pPr eaLnBrk="1" hangingPunct="1">
              <a:defRPr/>
            </a:pPr>
            <a:endParaRPr lang="tr-TR" smtClean="0">
              <a:latin typeface="Georgia" pitchFamily="18" charset="0"/>
            </a:endParaRPr>
          </a:p>
          <a:p>
            <a:pPr eaLnBrk="1" hangingPunct="1">
              <a:defRPr/>
            </a:pPr>
            <a:r>
              <a:rPr lang="tr-TR" smtClean="0">
                <a:latin typeface="Georgia" pitchFamily="18" charset="0"/>
              </a:rPr>
              <a:t>Koroner arter hastalığı</a:t>
            </a:r>
          </a:p>
          <a:p>
            <a:pPr eaLnBrk="1" hangingPunct="1">
              <a:defRPr/>
            </a:pPr>
            <a:r>
              <a:rPr lang="tr-TR" smtClean="0">
                <a:latin typeface="Georgia" pitchFamily="18" charset="0"/>
              </a:rPr>
              <a:t>Hipertansiyon</a:t>
            </a:r>
          </a:p>
          <a:p>
            <a:pPr eaLnBrk="1" hangingPunct="1">
              <a:defRPr/>
            </a:pPr>
            <a:r>
              <a:rPr lang="tr-TR" smtClean="0">
                <a:latin typeface="Georgia" pitchFamily="18" charset="0"/>
              </a:rPr>
              <a:t>Konjestif kalp yetmezliği</a:t>
            </a:r>
          </a:p>
          <a:p>
            <a:pPr eaLnBrk="1" hangingPunct="1">
              <a:defRPr/>
            </a:pPr>
            <a:r>
              <a:rPr lang="tr-TR" smtClean="0">
                <a:latin typeface="Georgia" pitchFamily="18" charset="0"/>
              </a:rPr>
              <a:t>Valvuler hastalıklar</a:t>
            </a:r>
          </a:p>
          <a:p>
            <a:pPr eaLnBrk="1" hangingPunct="1">
              <a:defRPr/>
            </a:pPr>
            <a:r>
              <a:rPr lang="tr-TR" smtClean="0">
                <a:latin typeface="Georgia" pitchFamily="18" charset="0"/>
              </a:rPr>
              <a:t>Aritmiler</a:t>
            </a:r>
          </a:p>
          <a:p>
            <a:pPr eaLnBrk="1" hangingPunct="1">
              <a:defRPr/>
            </a:pPr>
            <a:r>
              <a:rPr lang="tr-TR" smtClean="0">
                <a:latin typeface="Georgia" pitchFamily="18" charset="0"/>
              </a:rPr>
              <a:t>Kardiyomiyopatiler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Koroner Arter Hastalığı</a:t>
            </a:r>
          </a:p>
        </p:txBody>
      </p:sp>
      <p:sp>
        <p:nvSpPr>
          <p:cNvPr id="40963" name="Rectangle 3"/>
          <p:cNvSpPr>
            <a:spLocks noGrp="1" noChangeArrowheads="1"/>
          </p:cNvSpPr>
          <p:nvPr>
            <p:ph type="body" sz="half" idx="1"/>
          </p:nvPr>
        </p:nvSpPr>
        <p:spPr>
          <a:xfrm>
            <a:off x="457200" y="1600200"/>
            <a:ext cx="7570788" cy="4530725"/>
          </a:xfrm>
        </p:spPr>
        <p:txBody>
          <a:bodyPr/>
          <a:lstStyle/>
          <a:p>
            <a:pPr eaLnBrk="1" hangingPunct="1">
              <a:defRPr/>
            </a:pPr>
            <a:r>
              <a:rPr lang="tr-TR" sz="2800" smtClean="0">
                <a:latin typeface="Georgia" pitchFamily="18" charset="0"/>
              </a:rPr>
              <a:t>Kronik arteriosklerozis sonucu oluşur</a:t>
            </a:r>
          </a:p>
          <a:p>
            <a:pPr eaLnBrk="1" hangingPunct="1">
              <a:defRPr/>
            </a:pPr>
            <a:r>
              <a:rPr lang="tr-TR" sz="2800" smtClean="0">
                <a:solidFill>
                  <a:srgbClr val="CC3300"/>
                </a:solidFill>
                <a:effectLst/>
                <a:latin typeface="Georgia" pitchFamily="18" charset="0"/>
              </a:rPr>
              <a:t>Angina</a:t>
            </a:r>
            <a:r>
              <a:rPr lang="tr-TR" sz="2800" smtClean="0">
                <a:latin typeface="Georgia" pitchFamily="18" charset="0"/>
              </a:rPr>
              <a:t> tipik olarak kalbe giden oksijen yetersizliğinde</a:t>
            </a:r>
          </a:p>
          <a:p>
            <a:pPr eaLnBrk="1" hangingPunct="1">
              <a:defRPr/>
            </a:pPr>
            <a:r>
              <a:rPr lang="tr-TR" sz="2800" smtClean="0">
                <a:latin typeface="Georgia" pitchFamily="18" charset="0"/>
              </a:rPr>
              <a:t>Sol kol ve </a:t>
            </a:r>
            <a:r>
              <a:rPr lang="tr-TR" sz="2800" smtClean="0">
                <a:solidFill>
                  <a:srgbClr val="CC3300"/>
                </a:solidFill>
                <a:effectLst/>
                <a:latin typeface="Georgia" pitchFamily="18" charset="0"/>
              </a:rPr>
              <a:t>çeneye</a:t>
            </a:r>
            <a:r>
              <a:rPr lang="tr-TR" sz="2800" smtClean="0">
                <a:latin typeface="Georgia" pitchFamily="18" charset="0"/>
              </a:rPr>
              <a:t> de vurabilen tarzda göğüs kafesinin sol yanında görülen yanma tarzında ağrı</a:t>
            </a:r>
          </a:p>
          <a:p>
            <a:pPr eaLnBrk="1" hangingPunct="1">
              <a:defRPr/>
            </a:pPr>
            <a:r>
              <a:rPr lang="tr-TR" sz="2800" smtClean="0">
                <a:latin typeface="Georgia" pitchFamily="18" charset="0"/>
              </a:rPr>
              <a:t>Hareket veya istirahat halinde  </a:t>
            </a:r>
          </a:p>
        </p:txBody>
      </p:sp>
      <p:pic>
        <p:nvPicPr>
          <p:cNvPr id="34820" name="Picture 5" descr="kardiyovaskalerl">
            <a:hlinkClick r:id="rId3"/>
          </p:cNvPr>
          <p:cNvPicPr>
            <a:picLocks noGrp="1" noChangeAspect="1" noChangeArrowheads="1"/>
          </p:cNvPicPr>
          <p:nvPr>
            <p:ph sz="half" idx="2"/>
          </p:nvPr>
        </p:nvPicPr>
        <p:blipFill>
          <a:blip r:embed="rId4" cstate="print"/>
          <a:srcRect/>
          <a:stretch>
            <a:fillRect/>
          </a:stretch>
        </p:blipFill>
        <p:spPr>
          <a:xfrm>
            <a:off x="7235825" y="1196975"/>
            <a:ext cx="1908175" cy="1438275"/>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Kardiyovasküler Değerlendirme</a:t>
            </a:r>
          </a:p>
        </p:txBody>
      </p:sp>
      <p:sp>
        <p:nvSpPr>
          <p:cNvPr id="38915" name="Rectangle 3"/>
          <p:cNvSpPr>
            <a:spLocks noGrp="1" noChangeArrowheads="1"/>
          </p:cNvSpPr>
          <p:nvPr>
            <p:ph type="body" sz="half" idx="1"/>
          </p:nvPr>
        </p:nvSpPr>
        <p:spPr>
          <a:xfrm>
            <a:off x="457200" y="1600200"/>
            <a:ext cx="7354888" cy="4530725"/>
          </a:xfrm>
        </p:spPr>
        <p:txBody>
          <a:bodyPr/>
          <a:lstStyle/>
          <a:p>
            <a:pPr eaLnBrk="1" hangingPunct="1">
              <a:defRPr/>
            </a:pPr>
            <a:endParaRPr lang="tr-TR" sz="2800" dirty="0" smtClean="0">
              <a:latin typeface="Georgia" pitchFamily="18" charset="0"/>
            </a:endParaRPr>
          </a:p>
          <a:p>
            <a:pPr eaLnBrk="1" hangingPunct="1">
              <a:defRPr/>
            </a:pPr>
            <a:endParaRPr lang="tr-TR" sz="2800" dirty="0" smtClean="0">
              <a:latin typeface="Georgia" pitchFamily="18" charset="0"/>
            </a:endParaRPr>
          </a:p>
          <a:p>
            <a:pPr eaLnBrk="1" hangingPunct="1">
              <a:defRPr/>
            </a:pPr>
            <a:r>
              <a:rPr lang="tr-TR" sz="2800" dirty="0" smtClean="0">
                <a:latin typeface="Georgia" pitchFamily="18" charset="0"/>
              </a:rPr>
              <a:t>Hipertansiyon en yüksek </a:t>
            </a:r>
            <a:r>
              <a:rPr lang="tr-TR" sz="2800" dirty="0" err="1" smtClean="0">
                <a:solidFill>
                  <a:srgbClr val="CC3300"/>
                </a:solidFill>
                <a:effectLst/>
                <a:latin typeface="Georgia" pitchFamily="18" charset="0"/>
              </a:rPr>
              <a:t>prevalansa</a:t>
            </a:r>
            <a:r>
              <a:rPr lang="tr-TR" sz="2800" dirty="0" smtClean="0">
                <a:latin typeface="Georgia" pitchFamily="18" charset="0"/>
              </a:rPr>
              <a:t> sahip </a:t>
            </a:r>
            <a:r>
              <a:rPr lang="tr-TR" sz="2800" dirty="0" err="1" smtClean="0">
                <a:latin typeface="Georgia" pitchFamily="18" charset="0"/>
              </a:rPr>
              <a:t>KVH’dır</a:t>
            </a:r>
            <a:r>
              <a:rPr lang="tr-TR" sz="2800" dirty="0" smtClean="0">
                <a:latin typeface="Georgia" pitchFamily="18" charset="0"/>
              </a:rPr>
              <a:t>.</a:t>
            </a:r>
          </a:p>
          <a:p>
            <a:pPr eaLnBrk="1" hangingPunct="1">
              <a:defRPr/>
            </a:pPr>
            <a:r>
              <a:rPr lang="tr-TR" sz="2800" dirty="0" smtClean="0">
                <a:latin typeface="Georgia" pitchFamily="18" charset="0"/>
              </a:rPr>
              <a:t>Koroner arter hastalıkları en yüksek </a:t>
            </a:r>
            <a:r>
              <a:rPr lang="tr-TR" sz="2800" dirty="0" err="1" smtClean="0">
                <a:solidFill>
                  <a:srgbClr val="CC3300"/>
                </a:solidFill>
                <a:effectLst/>
                <a:latin typeface="Georgia" pitchFamily="18" charset="0"/>
              </a:rPr>
              <a:t>mortaliteye</a:t>
            </a:r>
            <a:r>
              <a:rPr lang="tr-TR" sz="2800" dirty="0" smtClean="0">
                <a:latin typeface="Georgia" pitchFamily="18" charset="0"/>
              </a:rPr>
              <a:t> sahip </a:t>
            </a:r>
            <a:r>
              <a:rPr lang="tr-TR" sz="2800" dirty="0" err="1" smtClean="0">
                <a:latin typeface="Georgia" pitchFamily="18" charset="0"/>
              </a:rPr>
              <a:t>KVH’dır</a:t>
            </a:r>
            <a:r>
              <a:rPr lang="tr-TR" sz="2800" dirty="0" smtClean="0">
                <a:latin typeface="Georgia" pitchFamily="18" charset="0"/>
              </a:rPr>
              <a:t>.</a:t>
            </a:r>
          </a:p>
        </p:txBody>
      </p:sp>
      <p:pic>
        <p:nvPicPr>
          <p:cNvPr id="35844" name="Picture 4" descr="kardiyovaskalerl">
            <a:hlinkClick r:id="rId3"/>
          </p:cNvPr>
          <p:cNvPicPr>
            <a:picLocks noGrp="1" noChangeAspect="1" noChangeArrowheads="1"/>
          </p:cNvPicPr>
          <p:nvPr>
            <p:ph sz="half" idx="2"/>
          </p:nvPr>
        </p:nvPicPr>
        <p:blipFill>
          <a:blip r:embed="rId4" cstate="print"/>
          <a:srcRect/>
          <a:stretch>
            <a:fillRect/>
          </a:stretch>
        </p:blipFill>
        <p:spPr>
          <a:xfrm>
            <a:off x="7042150" y="2133600"/>
            <a:ext cx="2101850" cy="1584325"/>
          </a:xfr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Koroner Arter Hastalığı</a:t>
            </a:r>
          </a:p>
        </p:txBody>
      </p:sp>
      <p:sp>
        <p:nvSpPr>
          <p:cNvPr id="41987" name="Rectangle 3"/>
          <p:cNvSpPr>
            <a:spLocks noGrp="1" noChangeArrowheads="1"/>
          </p:cNvSpPr>
          <p:nvPr>
            <p:ph type="body" sz="half" idx="1"/>
          </p:nvPr>
        </p:nvSpPr>
        <p:spPr>
          <a:xfrm>
            <a:off x="250825" y="1412875"/>
            <a:ext cx="7993063" cy="6408738"/>
          </a:xfrm>
        </p:spPr>
        <p:txBody>
          <a:bodyPr/>
          <a:lstStyle/>
          <a:p>
            <a:pPr eaLnBrk="1" hangingPunct="1">
              <a:defRPr/>
            </a:pPr>
            <a:endParaRPr lang="tr-TR" sz="2400" smtClean="0">
              <a:latin typeface="Georgia" pitchFamily="18" charset="0"/>
            </a:endParaRPr>
          </a:p>
          <a:p>
            <a:pPr eaLnBrk="1" hangingPunct="1">
              <a:defRPr/>
            </a:pPr>
            <a:r>
              <a:rPr lang="tr-TR" smtClean="0">
                <a:latin typeface="Georgia" pitchFamily="18" charset="0"/>
              </a:rPr>
              <a:t>Koroner arter bypass grefti uygulanmış bir hastaya </a:t>
            </a:r>
            <a:r>
              <a:rPr lang="tr-TR" smtClean="0">
                <a:solidFill>
                  <a:srgbClr val="CC3300"/>
                </a:solidFill>
                <a:effectLst/>
                <a:latin typeface="Georgia" pitchFamily="18" charset="0"/>
              </a:rPr>
              <a:t>en erken bir ay sonra</a:t>
            </a:r>
            <a:r>
              <a:rPr lang="tr-TR" smtClean="0">
                <a:latin typeface="Georgia" pitchFamily="18" charset="0"/>
              </a:rPr>
              <a:t> cerrahi işlem yapılabilir.</a:t>
            </a:r>
          </a:p>
          <a:p>
            <a:pPr eaLnBrk="1" hangingPunct="1">
              <a:defRPr/>
            </a:pPr>
            <a:r>
              <a:rPr lang="tr-TR" smtClean="0">
                <a:latin typeface="Georgia" pitchFamily="18" charset="0"/>
              </a:rPr>
              <a:t>Miyokart infarktüsü(MI) geçirmiş bir hastanın cerrahi işlemleri </a:t>
            </a:r>
            <a:r>
              <a:rPr lang="tr-TR" smtClean="0">
                <a:solidFill>
                  <a:srgbClr val="CC3300"/>
                </a:solidFill>
                <a:effectLst/>
                <a:latin typeface="Georgia" pitchFamily="18" charset="0"/>
              </a:rPr>
              <a:t>en az 3 ay</a:t>
            </a:r>
            <a:r>
              <a:rPr lang="tr-TR" smtClean="0">
                <a:latin typeface="Georgia" pitchFamily="18" charset="0"/>
              </a:rPr>
              <a:t> ertelenmelidir*.</a:t>
            </a:r>
          </a:p>
          <a:p>
            <a:pPr eaLnBrk="1" hangingPunct="1">
              <a:defRPr/>
            </a:pPr>
            <a:endParaRPr lang="tr-TR" smtClean="0">
              <a:latin typeface="Georgia" pitchFamily="18" charset="0"/>
            </a:endParaRPr>
          </a:p>
          <a:p>
            <a:pPr eaLnBrk="1" hangingPunct="1">
              <a:buFont typeface="Wingdings" pitchFamily="2" charset="2"/>
              <a:buNone/>
              <a:defRPr/>
            </a:pPr>
            <a:r>
              <a:rPr lang="tr-TR" sz="2400" smtClean="0">
                <a:solidFill>
                  <a:srgbClr val="FFFF66"/>
                </a:solidFill>
                <a:effectLst/>
                <a:latin typeface="Georgia" pitchFamily="18" charset="0"/>
              </a:rPr>
              <a:t>*12 aylık dönemde %5.5-24 aydan sonra %4.1</a:t>
            </a:r>
          </a:p>
          <a:p>
            <a:pPr eaLnBrk="1" hangingPunct="1">
              <a:buFont typeface="Wingdings" pitchFamily="2" charset="2"/>
              <a:buNone/>
              <a:defRPr/>
            </a:pPr>
            <a:r>
              <a:rPr lang="tr-TR" sz="2400" smtClean="0">
                <a:solidFill>
                  <a:srgbClr val="FFFF66"/>
                </a:solidFill>
                <a:effectLst/>
                <a:latin typeface="Georgia" pitchFamily="18" charset="0"/>
              </a:rPr>
              <a:t>  Reinfarktüs riski</a:t>
            </a:r>
          </a:p>
        </p:txBody>
      </p:sp>
      <p:pic>
        <p:nvPicPr>
          <p:cNvPr id="36868" name="Picture 4" descr="kardiyovaskalerl">
            <a:hlinkClick r:id="rId3"/>
          </p:cNvPr>
          <p:cNvPicPr>
            <a:picLocks noGrp="1" noChangeAspect="1" noChangeArrowheads="1"/>
          </p:cNvPicPr>
          <p:nvPr>
            <p:ph sz="half" idx="2"/>
          </p:nvPr>
        </p:nvPicPr>
        <p:blipFill>
          <a:blip r:embed="rId4" cstate="print"/>
          <a:srcRect/>
          <a:stretch>
            <a:fillRect/>
          </a:stretch>
        </p:blipFill>
        <p:spPr>
          <a:xfrm>
            <a:off x="7524750" y="1052513"/>
            <a:ext cx="1238250" cy="933450"/>
          </a:xfr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Hipertansiyon</a:t>
            </a:r>
          </a:p>
        </p:txBody>
      </p:sp>
      <p:sp>
        <p:nvSpPr>
          <p:cNvPr id="43011" name="Rectangle 3"/>
          <p:cNvSpPr>
            <a:spLocks noGrp="1" noChangeArrowheads="1"/>
          </p:cNvSpPr>
          <p:nvPr>
            <p:ph type="body" sz="half" idx="1"/>
          </p:nvPr>
        </p:nvSpPr>
        <p:spPr>
          <a:xfrm>
            <a:off x="457200" y="3500438"/>
            <a:ext cx="8218488" cy="4681537"/>
          </a:xfrm>
        </p:spPr>
        <p:txBody>
          <a:bodyPr/>
          <a:lstStyle/>
          <a:p>
            <a:pPr eaLnBrk="1" hangingPunct="1">
              <a:defRPr/>
            </a:pPr>
            <a:endParaRPr lang="tr-TR" sz="2800" smtClean="0"/>
          </a:p>
          <a:p>
            <a:pPr eaLnBrk="1" hangingPunct="1">
              <a:defRPr/>
            </a:pPr>
            <a:r>
              <a:rPr lang="tr-TR" sz="2800" smtClean="0">
                <a:latin typeface="Georgia" pitchFamily="18" charset="0"/>
              </a:rPr>
              <a:t>Persistan sistolik kan basıncının </a:t>
            </a:r>
            <a:r>
              <a:rPr lang="tr-TR" smtClean="0">
                <a:solidFill>
                  <a:srgbClr val="FFFF66"/>
                </a:solidFill>
                <a:effectLst/>
                <a:latin typeface="Georgia" pitchFamily="18" charset="0"/>
              </a:rPr>
              <a:t>140 </a:t>
            </a:r>
            <a:r>
              <a:rPr lang="tr-TR" sz="2800" smtClean="0">
                <a:latin typeface="Georgia" pitchFamily="18" charset="0"/>
              </a:rPr>
              <a:t>mm/Hg’dan diastolik kan basıncının </a:t>
            </a:r>
            <a:r>
              <a:rPr lang="tr-TR" smtClean="0">
                <a:solidFill>
                  <a:srgbClr val="FFFF66"/>
                </a:solidFill>
                <a:effectLst/>
                <a:latin typeface="Georgia" pitchFamily="18" charset="0"/>
              </a:rPr>
              <a:t>90</a:t>
            </a:r>
            <a:r>
              <a:rPr lang="tr-TR" smtClean="0">
                <a:solidFill>
                  <a:srgbClr val="FFFF66"/>
                </a:solidFill>
                <a:effectLst>
                  <a:outerShdw blurRad="38100" dist="38100" dir="2700000" algn="tl">
                    <a:srgbClr val="FFFFFF"/>
                  </a:outerShdw>
                </a:effectLst>
                <a:latin typeface="Georgia" pitchFamily="18" charset="0"/>
              </a:rPr>
              <a:t> </a:t>
            </a:r>
            <a:r>
              <a:rPr lang="tr-TR" sz="2800" smtClean="0">
                <a:latin typeface="Georgia" pitchFamily="18" charset="0"/>
              </a:rPr>
              <a:t>mm/Hg’dan yüksek olmasıdır.</a:t>
            </a:r>
          </a:p>
        </p:txBody>
      </p:sp>
      <p:pic>
        <p:nvPicPr>
          <p:cNvPr id="37892" name="Picture 5" descr="ta">
            <a:hlinkClick r:id="rId3"/>
          </p:cNvPr>
          <p:cNvPicPr>
            <a:picLocks noGrp="1" noChangeAspect="1" noChangeArrowheads="1"/>
          </p:cNvPicPr>
          <p:nvPr>
            <p:ph sz="half" idx="2"/>
          </p:nvPr>
        </p:nvPicPr>
        <p:blipFill>
          <a:blip r:embed="rId4" cstate="print"/>
          <a:srcRect/>
          <a:stretch>
            <a:fillRect/>
          </a:stretch>
        </p:blipFill>
        <p:spPr>
          <a:xfrm>
            <a:off x="6443663" y="1268413"/>
            <a:ext cx="2179637" cy="2179637"/>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Hipertansiyon</a:t>
            </a:r>
          </a:p>
        </p:txBody>
      </p:sp>
      <p:sp>
        <p:nvSpPr>
          <p:cNvPr id="44035" name="Rectangle 3"/>
          <p:cNvSpPr>
            <a:spLocks noGrp="1" noChangeArrowheads="1"/>
          </p:cNvSpPr>
          <p:nvPr>
            <p:ph type="body" sz="half" idx="1"/>
          </p:nvPr>
        </p:nvSpPr>
        <p:spPr>
          <a:xfrm>
            <a:off x="457200" y="2997200"/>
            <a:ext cx="6994525" cy="3133725"/>
          </a:xfrm>
        </p:spPr>
        <p:txBody>
          <a:bodyPr/>
          <a:lstStyle/>
          <a:p>
            <a:pPr eaLnBrk="1" hangingPunct="1">
              <a:defRPr/>
            </a:pPr>
            <a:endParaRPr lang="tr-TR" sz="2800" smtClean="0"/>
          </a:p>
          <a:p>
            <a:pPr eaLnBrk="1" hangingPunct="1">
              <a:defRPr/>
            </a:pPr>
            <a:r>
              <a:rPr lang="tr-TR" sz="2800" smtClean="0">
                <a:latin typeface="Georgia" pitchFamily="18" charset="0"/>
              </a:rPr>
              <a:t>Yüksek basınç tespit edildiğinde aralıklı olarak 3 kez tekrar edilmeli ve gerekli ise hasta uzman doktora yönlendirilmelidir.</a:t>
            </a:r>
          </a:p>
          <a:p>
            <a:pPr eaLnBrk="1" hangingPunct="1">
              <a:defRPr/>
            </a:pPr>
            <a:r>
              <a:rPr lang="tr-TR" sz="2800" smtClean="0">
                <a:latin typeface="Georgia" pitchFamily="18" charset="0"/>
              </a:rPr>
              <a:t>Öğün sonrası ve efor sonrası tansiyonun yüksek çıkabileceği unutulmamalıdır.</a:t>
            </a:r>
          </a:p>
        </p:txBody>
      </p:sp>
      <p:pic>
        <p:nvPicPr>
          <p:cNvPr id="38916" name="Picture 5" descr="ta">
            <a:hlinkClick r:id="rId3"/>
          </p:cNvPr>
          <p:cNvPicPr>
            <a:picLocks noGrp="1" noChangeAspect="1" noChangeArrowheads="1"/>
          </p:cNvPicPr>
          <p:nvPr>
            <p:ph sz="half" idx="2"/>
          </p:nvPr>
        </p:nvPicPr>
        <p:blipFill>
          <a:blip r:embed="rId4" cstate="print"/>
          <a:srcRect/>
          <a:stretch>
            <a:fillRect/>
          </a:stretch>
        </p:blipFill>
        <p:spPr>
          <a:xfrm>
            <a:off x="7308850" y="1125538"/>
            <a:ext cx="1835150" cy="183515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Valvuler Kalp Hastalığı</a:t>
            </a:r>
          </a:p>
        </p:txBody>
      </p:sp>
      <p:sp>
        <p:nvSpPr>
          <p:cNvPr id="45059" name="Rectangle 3"/>
          <p:cNvSpPr>
            <a:spLocks noGrp="1" noChangeArrowheads="1"/>
          </p:cNvSpPr>
          <p:nvPr>
            <p:ph type="body" sz="half" idx="1"/>
          </p:nvPr>
        </p:nvSpPr>
        <p:spPr>
          <a:xfrm>
            <a:off x="457200" y="3284538"/>
            <a:ext cx="7859713" cy="2846387"/>
          </a:xfrm>
        </p:spPr>
        <p:txBody>
          <a:bodyPr/>
          <a:lstStyle/>
          <a:p>
            <a:pPr eaLnBrk="1" hangingPunct="1">
              <a:buFont typeface="Wingdings" pitchFamily="2" charset="2"/>
              <a:buNone/>
              <a:defRPr/>
            </a:pPr>
            <a:r>
              <a:rPr lang="tr-TR" sz="2800" smtClean="0">
                <a:solidFill>
                  <a:srgbClr val="CC3300"/>
                </a:solidFill>
                <a:effectLst/>
                <a:latin typeface="Georgia" pitchFamily="18" charset="0"/>
              </a:rPr>
              <a:t>Yüksek Risk Grubu</a:t>
            </a:r>
          </a:p>
          <a:p>
            <a:pPr eaLnBrk="1" hangingPunct="1">
              <a:defRPr/>
            </a:pPr>
            <a:r>
              <a:rPr lang="tr-TR" sz="2800" smtClean="0">
                <a:latin typeface="Georgia" pitchFamily="18" charset="0"/>
              </a:rPr>
              <a:t>Kapakçık protezi olan hasta grubu</a:t>
            </a:r>
          </a:p>
          <a:p>
            <a:pPr eaLnBrk="1" hangingPunct="1">
              <a:defRPr/>
            </a:pPr>
            <a:r>
              <a:rPr lang="tr-TR" sz="2800" smtClean="0">
                <a:latin typeface="Georgia" pitchFamily="18" charset="0"/>
              </a:rPr>
              <a:t>Geçirilmiş Bakteriyal Endokardit</a:t>
            </a:r>
          </a:p>
          <a:p>
            <a:pPr eaLnBrk="1" hangingPunct="1">
              <a:defRPr/>
            </a:pPr>
            <a:r>
              <a:rPr lang="tr-TR" sz="2800" smtClean="0">
                <a:latin typeface="Georgia" pitchFamily="18" charset="0"/>
              </a:rPr>
              <a:t>Konjenital veya kazanılmış</a:t>
            </a:r>
          </a:p>
          <a:p>
            <a:pPr eaLnBrk="1" hangingPunct="1">
              <a:defRPr/>
            </a:pPr>
            <a:r>
              <a:rPr lang="tr-TR" sz="2800" smtClean="0">
                <a:latin typeface="Georgia" pitchFamily="18" charset="0"/>
              </a:rPr>
              <a:t>Antimikrobiyal Profilaksi gereklidir.</a:t>
            </a:r>
          </a:p>
          <a:p>
            <a:pPr eaLnBrk="1" hangingPunct="1">
              <a:defRPr/>
            </a:pPr>
            <a:endParaRPr lang="tr-TR" sz="2800" smtClean="0">
              <a:latin typeface="Georgia" pitchFamily="18" charset="0"/>
            </a:endParaRPr>
          </a:p>
          <a:p>
            <a:pPr eaLnBrk="1" hangingPunct="1">
              <a:defRPr/>
            </a:pPr>
            <a:r>
              <a:rPr lang="tr-TR" sz="2800" smtClean="0">
                <a:solidFill>
                  <a:srgbClr val="CC3300"/>
                </a:solidFill>
                <a:effectLst/>
                <a:latin typeface="Georgia" pitchFamily="18" charset="0"/>
              </a:rPr>
              <a:t>Mutlaka uzman hekim ile konsültasyon</a:t>
            </a:r>
            <a:r>
              <a:rPr lang="tr-TR" sz="2800" smtClean="0"/>
              <a:t> </a:t>
            </a:r>
          </a:p>
        </p:txBody>
      </p:sp>
      <p:pic>
        <p:nvPicPr>
          <p:cNvPr id="39940" name="Picture 9" descr="263918">
            <a:hlinkClick r:id="rId3"/>
          </p:cNvPr>
          <p:cNvPicPr>
            <a:picLocks noChangeAspect="1" noChangeArrowheads="1"/>
          </p:cNvPicPr>
          <p:nvPr/>
        </p:nvPicPr>
        <p:blipFill>
          <a:blip r:embed="rId4" cstate="print"/>
          <a:srcRect/>
          <a:stretch>
            <a:fillRect/>
          </a:stretch>
        </p:blipFill>
        <p:spPr bwMode="auto">
          <a:xfrm>
            <a:off x="4356100" y="1268413"/>
            <a:ext cx="2100263" cy="2232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sz="quarter"/>
          </p:nvPr>
        </p:nvSpPr>
        <p:spPr/>
        <p:txBody>
          <a:bodyPr/>
          <a:lstStyle/>
          <a:p>
            <a:endParaRPr lang="tr-TR"/>
          </a:p>
        </p:txBody>
      </p:sp>
      <p:sp>
        <p:nvSpPr>
          <p:cNvPr id="3" name="2 Alt Başlık"/>
          <p:cNvSpPr>
            <a:spLocks noGrp="1"/>
          </p:cNvSpPr>
          <p:nvPr>
            <p:ph type="subTitle" sz="quarter" idx="1"/>
          </p:nvPr>
        </p:nvSpPr>
        <p:spPr>
          <a:xfrm>
            <a:off x="1331640" y="3068960"/>
            <a:ext cx="6400800" cy="1752600"/>
          </a:xfrm>
        </p:spPr>
        <p:txBody>
          <a:bodyPr/>
          <a:lstStyle/>
          <a:p>
            <a:r>
              <a:rPr lang="tr-TR" sz="4000" dirty="0" smtClean="0"/>
              <a:t>www.</a:t>
            </a:r>
            <a:r>
              <a:rPr lang="tr-TR" sz="4000" dirty="0" err="1" smtClean="0"/>
              <a:t>heart</a:t>
            </a:r>
            <a:r>
              <a:rPr lang="tr-TR" sz="4000" dirty="0" smtClean="0"/>
              <a:t>.org</a:t>
            </a:r>
            <a:endParaRPr lang="tr-TR" sz="40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Antibiyotik Profilaksisi (AHA)</a:t>
            </a:r>
          </a:p>
        </p:txBody>
      </p:sp>
      <p:sp>
        <p:nvSpPr>
          <p:cNvPr id="46083" name="Rectangle 3"/>
          <p:cNvSpPr>
            <a:spLocks noGrp="1" noChangeArrowheads="1"/>
          </p:cNvSpPr>
          <p:nvPr>
            <p:ph type="body" idx="1"/>
          </p:nvPr>
        </p:nvSpPr>
        <p:spPr/>
        <p:txBody>
          <a:bodyPr/>
          <a:lstStyle/>
          <a:p>
            <a:pPr eaLnBrk="1" hangingPunct="1">
              <a:defRPr/>
            </a:pPr>
            <a:endParaRPr lang="tr-TR" smtClean="0"/>
          </a:p>
          <a:p>
            <a:pPr eaLnBrk="1" hangingPunct="1">
              <a:defRPr/>
            </a:pPr>
            <a:r>
              <a:rPr lang="tr-TR" smtClean="0">
                <a:latin typeface="Georgia" pitchFamily="18" charset="0"/>
              </a:rPr>
              <a:t>Diş Çekimleri</a:t>
            </a:r>
          </a:p>
          <a:p>
            <a:pPr eaLnBrk="1" hangingPunct="1">
              <a:defRPr/>
            </a:pPr>
            <a:r>
              <a:rPr lang="tr-TR" smtClean="0">
                <a:latin typeface="Georgia" pitchFamily="18" charset="0"/>
              </a:rPr>
              <a:t>Periodontal işlemler</a:t>
            </a:r>
          </a:p>
          <a:p>
            <a:pPr eaLnBrk="1" hangingPunct="1">
              <a:defRPr/>
            </a:pPr>
            <a:r>
              <a:rPr lang="tr-TR" smtClean="0">
                <a:latin typeface="Georgia" pitchFamily="18" charset="0"/>
              </a:rPr>
              <a:t>Dental implant uygulamaları</a:t>
            </a:r>
          </a:p>
          <a:p>
            <a:pPr eaLnBrk="1" hangingPunct="1">
              <a:defRPr/>
            </a:pPr>
            <a:r>
              <a:rPr lang="tr-TR" smtClean="0">
                <a:latin typeface="Georgia" pitchFamily="18" charset="0"/>
              </a:rPr>
              <a:t>Kök kanal tedavisi</a:t>
            </a:r>
          </a:p>
          <a:p>
            <a:pPr eaLnBrk="1" hangingPunct="1">
              <a:defRPr/>
            </a:pPr>
            <a:r>
              <a:rPr lang="tr-TR" smtClean="0">
                <a:latin typeface="Georgia" pitchFamily="18" charset="0"/>
              </a:rPr>
              <a:t>Ortodontik bant uygulamaları</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endParaRPr lang="tr-TR" smtClean="0"/>
          </a:p>
        </p:txBody>
      </p:sp>
      <p:sp>
        <p:nvSpPr>
          <p:cNvPr id="14339" name="Rectangle 3"/>
          <p:cNvSpPr>
            <a:spLocks noGrp="1" noChangeArrowheads="1"/>
          </p:cNvSpPr>
          <p:nvPr>
            <p:ph type="body" idx="1"/>
          </p:nvPr>
        </p:nvSpPr>
        <p:spPr/>
        <p:txBody>
          <a:bodyPr/>
          <a:lstStyle/>
          <a:p>
            <a:pPr eaLnBrk="1" hangingPunct="1">
              <a:defRPr/>
            </a:pPr>
            <a:endParaRPr lang="tr-TR" smtClean="0"/>
          </a:p>
        </p:txBody>
      </p:sp>
      <p:pic>
        <p:nvPicPr>
          <p:cNvPr id="6148" name="Picture 4" descr="Resim 01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r>
              <a:rPr lang="tr-TR" sz="3200" smtClean="0">
                <a:latin typeface="Georgia" pitchFamily="18" charset="0"/>
              </a:rPr>
              <a:t>Antibiyotik Profilaksisi için AHA önerileri</a:t>
            </a:r>
          </a:p>
        </p:txBody>
      </p:sp>
      <p:sp>
        <p:nvSpPr>
          <p:cNvPr id="47107" name="Rectangle 3"/>
          <p:cNvSpPr>
            <a:spLocks noGrp="1" noChangeArrowheads="1"/>
          </p:cNvSpPr>
          <p:nvPr>
            <p:ph type="body" idx="1"/>
          </p:nvPr>
        </p:nvSpPr>
        <p:spPr/>
        <p:txBody>
          <a:bodyPr/>
          <a:lstStyle/>
          <a:p>
            <a:pPr eaLnBrk="1" hangingPunct="1">
              <a:buFont typeface="Wingdings" pitchFamily="2" charset="2"/>
              <a:buNone/>
              <a:defRPr/>
            </a:pPr>
            <a:r>
              <a:rPr lang="tr-TR" smtClean="0">
                <a:solidFill>
                  <a:srgbClr val="FFFF66"/>
                </a:solidFill>
                <a:effectLst/>
                <a:latin typeface="Georgia" pitchFamily="18" charset="0"/>
              </a:rPr>
              <a:t>Standart profilaksi</a:t>
            </a:r>
          </a:p>
          <a:p>
            <a:pPr eaLnBrk="1" hangingPunct="1">
              <a:buFont typeface="Wingdings" pitchFamily="2" charset="2"/>
              <a:buNone/>
              <a:defRPr/>
            </a:pPr>
            <a:endParaRPr lang="tr-TR" smtClean="0">
              <a:latin typeface="Georgia" pitchFamily="18" charset="0"/>
            </a:endParaRPr>
          </a:p>
          <a:p>
            <a:pPr eaLnBrk="1" hangingPunct="1">
              <a:buFont typeface="Wingdings" pitchFamily="2" charset="2"/>
              <a:buNone/>
              <a:defRPr/>
            </a:pPr>
            <a:r>
              <a:rPr lang="tr-TR" smtClean="0">
                <a:latin typeface="Georgia" pitchFamily="18" charset="0"/>
              </a:rPr>
              <a:t>Yetişkin hasta: </a:t>
            </a:r>
            <a:r>
              <a:rPr lang="tr-TR" smtClean="0">
                <a:solidFill>
                  <a:srgbClr val="CC3300"/>
                </a:solidFill>
                <a:effectLst/>
                <a:latin typeface="Georgia" pitchFamily="18" charset="0"/>
              </a:rPr>
              <a:t>2g Amoksisilin</a:t>
            </a:r>
            <a:r>
              <a:rPr lang="tr-TR" smtClean="0">
                <a:latin typeface="Georgia" pitchFamily="18" charset="0"/>
              </a:rPr>
              <a:t> işlemden 1 saat önce</a:t>
            </a:r>
          </a:p>
          <a:p>
            <a:pPr eaLnBrk="1" hangingPunct="1">
              <a:buFont typeface="Wingdings" pitchFamily="2" charset="2"/>
              <a:buNone/>
              <a:defRPr/>
            </a:pPr>
            <a:endParaRPr lang="tr-TR" smtClean="0">
              <a:latin typeface="Georgia" pitchFamily="18" charset="0"/>
            </a:endParaRPr>
          </a:p>
          <a:p>
            <a:pPr eaLnBrk="1" hangingPunct="1">
              <a:buFont typeface="Wingdings" pitchFamily="2" charset="2"/>
              <a:buNone/>
              <a:defRPr/>
            </a:pPr>
            <a:r>
              <a:rPr lang="tr-TR" smtClean="0">
                <a:latin typeface="Georgia" pitchFamily="18" charset="0"/>
              </a:rPr>
              <a:t>Çocuk hasta: </a:t>
            </a:r>
            <a:r>
              <a:rPr lang="tr-TR" smtClean="0">
                <a:solidFill>
                  <a:srgbClr val="CC3300"/>
                </a:solidFill>
                <a:effectLst/>
                <a:latin typeface="Georgia" pitchFamily="18" charset="0"/>
              </a:rPr>
              <a:t>50 mg/kg</a:t>
            </a:r>
            <a:r>
              <a:rPr lang="tr-TR" smtClean="0">
                <a:latin typeface="Georgia" pitchFamily="18" charset="0"/>
              </a:rPr>
              <a:t> işlemden 1 saat önce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tr-TR" sz="3200" smtClean="0">
                <a:solidFill>
                  <a:srgbClr val="FFFF66"/>
                </a:solidFill>
                <a:latin typeface="Georgia" pitchFamily="18" charset="0"/>
              </a:rPr>
              <a:t>Antibiyotik Profilaksisi için AHA önerileri</a:t>
            </a:r>
          </a:p>
        </p:txBody>
      </p:sp>
      <p:sp>
        <p:nvSpPr>
          <p:cNvPr id="48131" name="Rectangle 3"/>
          <p:cNvSpPr>
            <a:spLocks noGrp="1" noChangeArrowheads="1"/>
          </p:cNvSpPr>
          <p:nvPr>
            <p:ph type="body" sz="half" idx="1"/>
          </p:nvPr>
        </p:nvSpPr>
        <p:spPr/>
        <p:txBody>
          <a:bodyPr/>
          <a:lstStyle/>
          <a:p>
            <a:pPr eaLnBrk="1" hangingPunct="1">
              <a:defRPr/>
            </a:pPr>
            <a:r>
              <a:rPr lang="tr-TR" sz="2800" smtClean="0">
                <a:latin typeface="Georgia" pitchFamily="18" charset="0"/>
              </a:rPr>
              <a:t>Oral ilaç alamayan hastalar için</a:t>
            </a:r>
          </a:p>
          <a:p>
            <a:pPr eaLnBrk="1" hangingPunct="1">
              <a:defRPr/>
            </a:pPr>
            <a:endParaRPr lang="tr-TR" sz="2800" smtClean="0">
              <a:latin typeface="Georgia" pitchFamily="18" charset="0"/>
            </a:endParaRPr>
          </a:p>
          <a:p>
            <a:pPr eaLnBrk="1" hangingPunct="1">
              <a:buFont typeface="Wingdings" pitchFamily="2" charset="2"/>
              <a:buNone/>
              <a:defRPr/>
            </a:pPr>
            <a:r>
              <a:rPr lang="tr-TR" sz="2800" smtClean="0">
                <a:latin typeface="Georgia" pitchFamily="18" charset="0"/>
              </a:rPr>
              <a:t>2g Amoksisilin IV veya IM işlemden 30 dk. önce</a:t>
            </a:r>
          </a:p>
          <a:p>
            <a:pPr eaLnBrk="1" hangingPunct="1">
              <a:buFont typeface="Wingdings" pitchFamily="2" charset="2"/>
              <a:buNone/>
              <a:defRPr/>
            </a:pPr>
            <a:endParaRPr lang="tr-TR" sz="2800" smtClean="0">
              <a:latin typeface="Georgia" pitchFamily="18" charset="0"/>
            </a:endParaRPr>
          </a:p>
          <a:p>
            <a:pPr eaLnBrk="1" hangingPunct="1">
              <a:buFont typeface="Wingdings" pitchFamily="2" charset="2"/>
              <a:buNone/>
              <a:defRPr/>
            </a:pPr>
            <a:r>
              <a:rPr lang="tr-TR" sz="2800" smtClean="0">
                <a:latin typeface="Georgia" pitchFamily="18" charset="0"/>
              </a:rPr>
              <a:t>Çocuklarda: 50 mg/kg</a:t>
            </a:r>
          </a:p>
        </p:txBody>
      </p:sp>
      <p:pic>
        <p:nvPicPr>
          <p:cNvPr id="43012" name="Picture 5" descr="282070">
            <a:hlinkClick r:id="rId3"/>
          </p:cNvPr>
          <p:cNvPicPr>
            <a:picLocks noGrp="1" noChangeAspect="1" noChangeArrowheads="1"/>
          </p:cNvPicPr>
          <p:nvPr>
            <p:ph sz="half" idx="2"/>
          </p:nvPr>
        </p:nvPicPr>
        <p:blipFill>
          <a:blip r:embed="rId4" cstate="print"/>
          <a:srcRect/>
          <a:stretch>
            <a:fillRect/>
          </a:stretch>
        </p:blipFill>
        <p:spPr>
          <a:xfrm>
            <a:off x="5076825" y="1628775"/>
            <a:ext cx="3432175" cy="3960813"/>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tr-TR" sz="3200" smtClean="0">
                <a:latin typeface="Georgia" pitchFamily="18" charset="0"/>
              </a:rPr>
              <a:t>Antibiyotik Profilaksisi için AHA önerileri</a:t>
            </a:r>
          </a:p>
        </p:txBody>
      </p:sp>
      <p:sp>
        <p:nvSpPr>
          <p:cNvPr id="49155" name="Rectangle 3"/>
          <p:cNvSpPr>
            <a:spLocks noGrp="1" noChangeArrowheads="1"/>
          </p:cNvSpPr>
          <p:nvPr>
            <p:ph type="body" idx="1"/>
          </p:nvPr>
        </p:nvSpPr>
        <p:spPr/>
        <p:txBody>
          <a:bodyPr/>
          <a:lstStyle/>
          <a:p>
            <a:pPr eaLnBrk="1" hangingPunct="1">
              <a:defRPr/>
            </a:pPr>
            <a:r>
              <a:rPr lang="tr-TR" smtClean="0">
                <a:solidFill>
                  <a:srgbClr val="FFFF66"/>
                </a:solidFill>
                <a:effectLst/>
                <a:latin typeface="Georgia" pitchFamily="18" charset="0"/>
              </a:rPr>
              <a:t>Ampicilin-Amoksisilin allerjisi olanlarda</a:t>
            </a:r>
          </a:p>
          <a:p>
            <a:pPr eaLnBrk="1" hangingPunct="1">
              <a:buFont typeface="Wingdings" pitchFamily="2" charset="2"/>
              <a:buNone/>
              <a:defRPr/>
            </a:pPr>
            <a:r>
              <a:rPr lang="tr-TR" smtClean="0">
                <a:solidFill>
                  <a:srgbClr val="CC3300"/>
                </a:solidFill>
                <a:effectLst/>
                <a:latin typeface="Georgia" pitchFamily="18" charset="0"/>
              </a:rPr>
              <a:t>Klindamisin 600 mg</a:t>
            </a:r>
            <a:r>
              <a:rPr lang="tr-TR" smtClean="0">
                <a:latin typeface="Georgia" pitchFamily="18" charset="0"/>
              </a:rPr>
              <a:t> oral, 20mg/kg çocukta</a:t>
            </a:r>
          </a:p>
          <a:p>
            <a:pPr eaLnBrk="1" hangingPunct="1">
              <a:buFont typeface="Wingdings" pitchFamily="2" charset="2"/>
              <a:buNone/>
              <a:defRPr/>
            </a:pPr>
            <a:r>
              <a:rPr lang="tr-TR" smtClean="0">
                <a:latin typeface="Georgia" pitchFamily="18" charset="0"/>
              </a:rPr>
              <a:t>İşlemden 1 saat önce</a:t>
            </a:r>
          </a:p>
          <a:p>
            <a:pPr eaLnBrk="1" hangingPunct="1">
              <a:buFont typeface="Wingdings" pitchFamily="2" charset="2"/>
              <a:buNone/>
              <a:defRPr/>
            </a:pPr>
            <a:endParaRPr lang="tr-TR" smtClean="0">
              <a:latin typeface="Georgia" pitchFamily="18" charset="0"/>
            </a:endParaRPr>
          </a:p>
          <a:p>
            <a:pPr eaLnBrk="1" hangingPunct="1">
              <a:defRPr/>
            </a:pPr>
            <a:r>
              <a:rPr lang="tr-TR" smtClean="0">
                <a:solidFill>
                  <a:srgbClr val="CC3300"/>
                </a:solidFill>
                <a:effectLst/>
                <a:latin typeface="Georgia" pitchFamily="18" charset="0"/>
              </a:rPr>
              <a:t>Azithromycin </a:t>
            </a:r>
            <a:r>
              <a:rPr lang="tr-TR" smtClean="0">
                <a:effectLst/>
                <a:latin typeface="Georgia" pitchFamily="18" charset="0"/>
              </a:rPr>
              <a:t>500 mg, çocukta 15mg/kg işlemden 1 saat önce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defRPr/>
            </a:pPr>
            <a:r>
              <a:rPr lang="tr-TR" sz="3200" smtClean="0">
                <a:solidFill>
                  <a:srgbClr val="FFFF66"/>
                </a:solidFill>
                <a:latin typeface="Georgia" pitchFamily="18" charset="0"/>
              </a:rPr>
              <a:t>Antibiyotik Profilaksisi için AHA önerileri</a:t>
            </a:r>
          </a:p>
        </p:txBody>
      </p:sp>
      <p:sp>
        <p:nvSpPr>
          <p:cNvPr id="45059" name="Rectangle 3"/>
          <p:cNvSpPr>
            <a:spLocks noGrp="1" noChangeArrowheads="1"/>
          </p:cNvSpPr>
          <p:nvPr>
            <p:ph type="body" idx="1"/>
          </p:nvPr>
        </p:nvSpPr>
        <p:spPr/>
        <p:txBody>
          <a:bodyPr/>
          <a:lstStyle/>
          <a:p>
            <a:pPr eaLnBrk="1" hangingPunct="1"/>
            <a:r>
              <a:rPr lang="tr-TR" smtClean="0">
                <a:effectLst/>
                <a:latin typeface="Georgia" pitchFamily="18" charset="0"/>
              </a:rPr>
              <a:t>Penisilin allerjisi olan ve Oral ilaç alamayan hastalarda</a:t>
            </a:r>
          </a:p>
          <a:p>
            <a:pPr eaLnBrk="1" hangingPunct="1"/>
            <a:endParaRPr lang="tr-TR" smtClean="0">
              <a:effectLst/>
              <a:latin typeface="Georgia" pitchFamily="18" charset="0"/>
            </a:endParaRPr>
          </a:p>
          <a:p>
            <a:pPr eaLnBrk="1" hangingPunct="1">
              <a:buFont typeface="Wingdings" pitchFamily="2" charset="2"/>
              <a:buNone/>
            </a:pPr>
            <a:r>
              <a:rPr lang="tr-TR" smtClean="0">
                <a:solidFill>
                  <a:srgbClr val="CC3300"/>
                </a:solidFill>
                <a:effectLst/>
                <a:latin typeface="Georgia" pitchFamily="18" charset="0"/>
              </a:rPr>
              <a:t>Clindamycin</a:t>
            </a:r>
            <a:r>
              <a:rPr lang="tr-TR" smtClean="0">
                <a:effectLst/>
                <a:latin typeface="Georgia" pitchFamily="18" charset="0"/>
              </a:rPr>
              <a:t>: Yetişkinlerde 600 mg, çocukta ise 20 mg/kg IV işlemden 30 dakika önce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Astım</a:t>
            </a:r>
          </a:p>
        </p:txBody>
      </p:sp>
      <p:sp>
        <p:nvSpPr>
          <p:cNvPr id="51203" name="Rectangle 3"/>
          <p:cNvSpPr>
            <a:spLocks noGrp="1" noChangeArrowheads="1"/>
          </p:cNvSpPr>
          <p:nvPr>
            <p:ph type="body" sz="half" idx="1"/>
          </p:nvPr>
        </p:nvSpPr>
        <p:spPr>
          <a:xfrm>
            <a:off x="457200" y="2565400"/>
            <a:ext cx="7859713" cy="3565525"/>
          </a:xfrm>
        </p:spPr>
        <p:txBody>
          <a:bodyPr/>
          <a:lstStyle/>
          <a:p>
            <a:pPr eaLnBrk="1" hangingPunct="1">
              <a:defRPr/>
            </a:pPr>
            <a:r>
              <a:rPr lang="tr-TR" sz="2800" smtClean="0">
                <a:latin typeface="Georgia" pitchFamily="18" charset="0"/>
              </a:rPr>
              <a:t>Belirgin perioperatif morbidite ve mortaliteye sahip oldukça yaygın bir pulmoner hastalıktır.</a:t>
            </a:r>
          </a:p>
          <a:p>
            <a:pPr eaLnBrk="1" hangingPunct="1">
              <a:defRPr/>
            </a:pPr>
            <a:endParaRPr lang="tr-TR" sz="2800" smtClean="0">
              <a:latin typeface="Georgia" pitchFamily="18" charset="0"/>
            </a:endParaRPr>
          </a:p>
          <a:p>
            <a:pPr eaLnBrk="1" hangingPunct="1">
              <a:defRPr/>
            </a:pPr>
            <a:r>
              <a:rPr lang="tr-TR" sz="2800" smtClean="0">
                <a:latin typeface="Georgia" pitchFamily="18" charset="0"/>
              </a:rPr>
              <a:t>Öncelikle son 2 yıllık dönemde geçmiş hastane, acil servis hikayesi,steroid kullanımı ve diğer ilaçlar öğrenilmelidir</a:t>
            </a:r>
            <a:r>
              <a:rPr lang="tr-TR" sz="2800" smtClean="0"/>
              <a:t>.</a:t>
            </a:r>
          </a:p>
        </p:txBody>
      </p:sp>
      <p:pic>
        <p:nvPicPr>
          <p:cNvPr id="46084" name="Picture 4" descr="astim">
            <a:hlinkClick r:id="rId3"/>
          </p:cNvPr>
          <p:cNvPicPr>
            <a:picLocks noGrp="1" noChangeAspect="1" noChangeArrowheads="1"/>
          </p:cNvPicPr>
          <p:nvPr>
            <p:ph sz="half" idx="2"/>
          </p:nvPr>
        </p:nvPicPr>
        <p:blipFill>
          <a:blip r:embed="rId4" cstate="print"/>
          <a:srcRect/>
          <a:stretch>
            <a:fillRect/>
          </a:stretch>
        </p:blipFill>
        <p:spPr>
          <a:xfrm>
            <a:off x="6443663" y="549275"/>
            <a:ext cx="2232025" cy="1674813"/>
          </a:xfr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Astım</a:t>
            </a:r>
          </a:p>
        </p:txBody>
      </p:sp>
      <p:sp>
        <p:nvSpPr>
          <p:cNvPr id="52227" name="Rectangle 3"/>
          <p:cNvSpPr>
            <a:spLocks noGrp="1" noChangeArrowheads="1"/>
          </p:cNvSpPr>
          <p:nvPr>
            <p:ph type="body" sz="half" idx="1"/>
          </p:nvPr>
        </p:nvSpPr>
        <p:spPr>
          <a:xfrm>
            <a:off x="395288" y="2349500"/>
            <a:ext cx="8362950" cy="4005263"/>
          </a:xfrm>
        </p:spPr>
        <p:txBody>
          <a:bodyPr/>
          <a:lstStyle/>
          <a:p>
            <a:pPr eaLnBrk="1" hangingPunct="1">
              <a:defRPr/>
            </a:pPr>
            <a:r>
              <a:rPr lang="tr-TR" sz="2800" smtClean="0">
                <a:latin typeface="Georgia" pitchFamily="18" charset="0"/>
              </a:rPr>
              <a:t>Bu tip hastalar preoperatif ilaçlarına devam etmelidir.İnhaler kullanıyor ise önceki akşam ve cerrahi günü sabahtan almalıdır.</a:t>
            </a:r>
          </a:p>
          <a:p>
            <a:pPr eaLnBrk="1" hangingPunct="1">
              <a:defRPr/>
            </a:pPr>
            <a:endParaRPr lang="tr-TR" sz="2800" smtClean="0">
              <a:latin typeface="Georgia" pitchFamily="18" charset="0"/>
            </a:endParaRPr>
          </a:p>
          <a:p>
            <a:pPr eaLnBrk="1" hangingPunct="1">
              <a:defRPr/>
            </a:pPr>
            <a:r>
              <a:rPr lang="tr-TR" sz="2800" smtClean="0">
                <a:latin typeface="Georgia" pitchFamily="18" charset="0"/>
              </a:rPr>
              <a:t>Fizyolojik dozun üzerindeki sistemik steroid kullanımı 2 yılı aşkın sürede devam ediyor ise adrenal supresyon yönünden değerlendirilmelidir.</a:t>
            </a:r>
          </a:p>
        </p:txBody>
      </p:sp>
      <p:pic>
        <p:nvPicPr>
          <p:cNvPr id="47108" name="Picture 5" descr="astim">
            <a:hlinkClick r:id="rId3"/>
          </p:cNvPr>
          <p:cNvPicPr>
            <a:picLocks noGrp="1" noChangeAspect="1" noChangeArrowheads="1"/>
          </p:cNvPicPr>
          <p:nvPr>
            <p:ph sz="half" idx="2"/>
          </p:nvPr>
        </p:nvPicPr>
        <p:blipFill>
          <a:blip r:embed="rId4" cstate="print"/>
          <a:srcRect/>
          <a:stretch>
            <a:fillRect/>
          </a:stretch>
        </p:blipFill>
        <p:spPr>
          <a:xfrm>
            <a:off x="6011863" y="260350"/>
            <a:ext cx="2700337" cy="2025650"/>
          </a:xfr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Sigara Kullanımı</a:t>
            </a:r>
          </a:p>
        </p:txBody>
      </p:sp>
      <p:sp>
        <p:nvSpPr>
          <p:cNvPr id="53251" name="Rectangle 3"/>
          <p:cNvSpPr>
            <a:spLocks noGrp="1" noChangeArrowheads="1"/>
          </p:cNvSpPr>
          <p:nvPr>
            <p:ph type="body" sz="half" idx="1"/>
          </p:nvPr>
        </p:nvSpPr>
        <p:spPr>
          <a:xfrm>
            <a:off x="457200" y="1196975"/>
            <a:ext cx="5122863" cy="4537075"/>
          </a:xfrm>
        </p:spPr>
        <p:txBody>
          <a:bodyPr/>
          <a:lstStyle/>
          <a:p>
            <a:pPr eaLnBrk="1" hangingPunct="1">
              <a:lnSpc>
                <a:spcPct val="90000"/>
              </a:lnSpc>
              <a:defRPr/>
            </a:pPr>
            <a:endParaRPr lang="tr-TR" sz="2800" smtClean="0">
              <a:latin typeface="Georgia" pitchFamily="18" charset="0"/>
            </a:endParaRPr>
          </a:p>
          <a:p>
            <a:pPr eaLnBrk="1" hangingPunct="1">
              <a:lnSpc>
                <a:spcPct val="90000"/>
              </a:lnSpc>
              <a:defRPr/>
            </a:pPr>
            <a:r>
              <a:rPr lang="tr-TR" sz="2800" smtClean="0">
                <a:latin typeface="Georgia" pitchFamily="18" charset="0"/>
              </a:rPr>
              <a:t>Sigara içen bireylerde postoperatif pulmoner komplikasyonlar içmeyenlere oranla yüksek oranda görülür.</a:t>
            </a:r>
          </a:p>
          <a:p>
            <a:pPr eaLnBrk="1" hangingPunct="1">
              <a:lnSpc>
                <a:spcPct val="90000"/>
              </a:lnSpc>
              <a:defRPr/>
            </a:pPr>
            <a:r>
              <a:rPr lang="tr-TR" sz="2800" smtClean="0">
                <a:latin typeface="Georgia" pitchFamily="18" charset="0"/>
              </a:rPr>
              <a:t>48 saat süre ile sigara içilmemesi karbon monoksit ve nikotin seviyelerinde düşmeye neden olur ki genel anestezi hastalarına faydalıdır.</a:t>
            </a:r>
          </a:p>
        </p:txBody>
      </p:sp>
      <p:pic>
        <p:nvPicPr>
          <p:cNvPr id="48132" name="Picture 5" descr="sigara1csjd2">
            <a:hlinkClick r:id="rId3"/>
          </p:cNvPr>
          <p:cNvPicPr>
            <a:picLocks noGrp="1" noChangeAspect="1" noChangeArrowheads="1"/>
          </p:cNvPicPr>
          <p:nvPr>
            <p:ph sz="half" idx="2"/>
          </p:nvPr>
        </p:nvPicPr>
        <p:blipFill>
          <a:blip r:embed="rId4" cstate="print"/>
          <a:srcRect/>
          <a:stretch>
            <a:fillRect/>
          </a:stretch>
        </p:blipFill>
        <p:spPr>
          <a:xfrm>
            <a:off x="6084888" y="2276475"/>
            <a:ext cx="2338387" cy="3095625"/>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Gastrointestinal Değerlendirme</a:t>
            </a:r>
          </a:p>
        </p:txBody>
      </p:sp>
      <p:sp>
        <p:nvSpPr>
          <p:cNvPr id="54275" name="Rectangle 3"/>
          <p:cNvSpPr>
            <a:spLocks noGrp="1" noChangeArrowheads="1"/>
          </p:cNvSpPr>
          <p:nvPr>
            <p:ph type="body" sz="half" idx="1"/>
          </p:nvPr>
        </p:nvSpPr>
        <p:spPr>
          <a:xfrm>
            <a:off x="611188" y="3068638"/>
            <a:ext cx="7931150" cy="3527425"/>
          </a:xfrm>
        </p:spPr>
        <p:txBody>
          <a:bodyPr/>
          <a:lstStyle/>
          <a:p>
            <a:pPr eaLnBrk="1" hangingPunct="1">
              <a:defRPr/>
            </a:pPr>
            <a:r>
              <a:rPr lang="tr-TR" sz="2800" smtClean="0">
                <a:solidFill>
                  <a:srgbClr val="CC3300"/>
                </a:solidFill>
                <a:effectLst/>
                <a:latin typeface="Georgia" pitchFamily="18" charset="0"/>
              </a:rPr>
              <a:t>Gastroözofegal Reflu Hastalığı</a:t>
            </a:r>
          </a:p>
          <a:p>
            <a:pPr eaLnBrk="1" hangingPunct="1">
              <a:buFont typeface="Wingdings" pitchFamily="2" charset="2"/>
              <a:buNone/>
              <a:defRPr/>
            </a:pPr>
            <a:r>
              <a:rPr lang="tr-TR" sz="2800" smtClean="0">
                <a:latin typeface="Georgia" pitchFamily="18" charset="0"/>
              </a:rPr>
              <a:t>		Gastrik içeriğin alt özofegal sfinkterden sızması ile oluşur. Bu tip hastaların genel şikayeti yemek sonrası veya gece yatınca başlayan hazımsızlıktır(Dispesia)</a:t>
            </a:r>
          </a:p>
          <a:p>
            <a:pPr eaLnBrk="1" hangingPunct="1">
              <a:buFont typeface="Wingdings" pitchFamily="2" charset="2"/>
              <a:buNone/>
              <a:defRPr/>
            </a:pPr>
            <a:endParaRPr lang="tr-TR" sz="2800" smtClean="0">
              <a:latin typeface="Georgia" pitchFamily="18" charset="0"/>
            </a:endParaRPr>
          </a:p>
        </p:txBody>
      </p:sp>
      <p:pic>
        <p:nvPicPr>
          <p:cNvPr id="49156" name="Picture 5" descr="reflu_1237797935">
            <a:hlinkClick r:id="rId3"/>
          </p:cNvPr>
          <p:cNvPicPr>
            <a:picLocks noGrp="1" noChangeAspect="1" noChangeArrowheads="1"/>
          </p:cNvPicPr>
          <p:nvPr>
            <p:ph sz="half" idx="2"/>
          </p:nvPr>
        </p:nvPicPr>
        <p:blipFill>
          <a:blip r:embed="rId4" cstate="print"/>
          <a:srcRect/>
          <a:stretch>
            <a:fillRect/>
          </a:stretch>
        </p:blipFill>
        <p:spPr>
          <a:xfrm>
            <a:off x="6372225" y="1052513"/>
            <a:ext cx="1903413" cy="2447925"/>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Gastrointestinal Değerlendirme</a:t>
            </a:r>
          </a:p>
        </p:txBody>
      </p:sp>
      <p:sp>
        <p:nvSpPr>
          <p:cNvPr id="55299" name="Rectangle 3"/>
          <p:cNvSpPr>
            <a:spLocks noGrp="1" noChangeArrowheads="1"/>
          </p:cNvSpPr>
          <p:nvPr>
            <p:ph type="body" sz="half" idx="1"/>
          </p:nvPr>
        </p:nvSpPr>
        <p:spPr>
          <a:xfrm>
            <a:off x="457200" y="3213100"/>
            <a:ext cx="8147050" cy="3644900"/>
          </a:xfrm>
        </p:spPr>
        <p:txBody>
          <a:bodyPr/>
          <a:lstStyle/>
          <a:p>
            <a:pPr eaLnBrk="1" hangingPunct="1">
              <a:defRPr/>
            </a:pPr>
            <a:endParaRPr lang="tr-TR" sz="2800" smtClean="0"/>
          </a:p>
          <a:p>
            <a:pPr eaLnBrk="1" hangingPunct="1">
              <a:defRPr/>
            </a:pPr>
            <a:r>
              <a:rPr lang="tr-TR" sz="2800" smtClean="0">
                <a:latin typeface="Georgia" pitchFamily="18" charset="0"/>
              </a:rPr>
              <a:t>Bu tip hastalarda dikkat edilmesi gereken anestezi esnasında aspirasyon riskinin artmasıdır. Genel anestezi veya bilinçli sedasyon esnasında tehlike arz eder.</a:t>
            </a:r>
          </a:p>
        </p:txBody>
      </p:sp>
      <p:pic>
        <p:nvPicPr>
          <p:cNvPr id="50180" name="Picture 5" descr="reflu_nedir_clip_image002">
            <a:hlinkClick r:id="rId3"/>
          </p:cNvPr>
          <p:cNvPicPr>
            <a:picLocks noGrp="1" noChangeAspect="1" noChangeArrowheads="1"/>
          </p:cNvPicPr>
          <p:nvPr>
            <p:ph sz="half" idx="2"/>
          </p:nvPr>
        </p:nvPicPr>
        <p:blipFill>
          <a:blip r:embed="rId4" cstate="print"/>
          <a:srcRect/>
          <a:stretch>
            <a:fillRect/>
          </a:stretch>
        </p:blipFill>
        <p:spPr>
          <a:xfrm>
            <a:off x="3059113" y="1412875"/>
            <a:ext cx="3097212" cy="2174875"/>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tr-TR" smtClean="0">
                <a:solidFill>
                  <a:srgbClr val="FFFF66"/>
                </a:solidFill>
              </a:rPr>
              <a:t>Hepatit</a:t>
            </a:r>
          </a:p>
        </p:txBody>
      </p:sp>
      <p:sp>
        <p:nvSpPr>
          <p:cNvPr id="51203" name="Rectangle 3"/>
          <p:cNvSpPr>
            <a:spLocks noGrp="1" noChangeArrowheads="1"/>
          </p:cNvSpPr>
          <p:nvPr>
            <p:ph type="body" idx="1"/>
          </p:nvPr>
        </p:nvSpPr>
        <p:spPr/>
        <p:txBody>
          <a:bodyPr/>
          <a:lstStyle/>
          <a:p>
            <a:pPr eaLnBrk="1" hangingPunct="1"/>
            <a:r>
              <a:rPr lang="tr-TR" smtClean="0">
                <a:solidFill>
                  <a:srgbClr val="CC3300"/>
                </a:solidFill>
                <a:effectLst/>
                <a:latin typeface="Georgia" pitchFamily="18" charset="0"/>
              </a:rPr>
              <a:t>Viral</a:t>
            </a:r>
          </a:p>
          <a:p>
            <a:pPr eaLnBrk="1" hangingPunct="1"/>
            <a:r>
              <a:rPr lang="tr-TR" smtClean="0">
                <a:solidFill>
                  <a:srgbClr val="CC3300"/>
                </a:solidFill>
                <a:effectLst/>
                <a:latin typeface="Georgia" pitchFamily="18" charset="0"/>
              </a:rPr>
              <a:t>Alkole bağlı</a:t>
            </a:r>
          </a:p>
          <a:p>
            <a:pPr eaLnBrk="1" hangingPunct="1"/>
            <a:r>
              <a:rPr lang="tr-TR" smtClean="0">
                <a:solidFill>
                  <a:srgbClr val="CC3300"/>
                </a:solidFill>
                <a:effectLst/>
                <a:latin typeface="Georgia" pitchFamily="18" charset="0"/>
              </a:rPr>
              <a:t>İlaçlara bağlı</a:t>
            </a:r>
          </a:p>
          <a:p>
            <a:pPr eaLnBrk="1" hangingPunct="1">
              <a:buFont typeface="Wingdings" pitchFamily="2" charset="2"/>
              <a:buNone/>
            </a:pPr>
            <a:r>
              <a:rPr lang="tr-TR" smtClean="0">
                <a:effectLst/>
              </a:rPr>
              <a:t>	</a:t>
            </a:r>
            <a:r>
              <a:rPr lang="tr-TR" smtClean="0">
                <a:effectLst/>
                <a:latin typeface="Georgia" pitchFamily="18" charset="0"/>
              </a:rPr>
              <a:t>	</a:t>
            </a:r>
          </a:p>
          <a:p>
            <a:pPr eaLnBrk="1" hangingPunct="1">
              <a:buFont typeface="Wingdings" pitchFamily="2" charset="2"/>
              <a:buNone/>
            </a:pPr>
            <a:r>
              <a:rPr lang="tr-TR" smtClean="0">
                <a:effectLst/>
                <a:latin typeface="Georgia" pitchFamily="18" charset="0"/>
              </a:rPr>
              <a:t>Sağlık çalışanları için en önemli konu kan ve vücut sıvıları ile geçebilen Hepatitis B virusudur.</a:t>
            </a:r>
          </a:p>
        </p:txBody>
      </p:sp>
      <p:pic>
        <p:nvPicPr>
          <p:cNvPr id="51204" name="Picture 5" descr="asi">
            <a:hlinkClick r:id="rId3"/>
          </p:cNvPr>
          <p:cNvPicPr>
            <a:picLocks noChangeAspect="1" noChangeArrowheads="1"/>
          </p:cNvPicPr>
          <p:nvPr/>
        </p:nvPicPr>
        <p:blipFill>
          <a:blip r:embed="rId4" cstate="print"/>
          <a:srcRect/>
          <a:stretch>
            <a:fillRect/>
          </a:stretch>
        </p:blipFill>
        <p:spPr bwMode="auto">
          <a:xfrm>
            <a:off x="6227763" y="476250"/>
            <a:ext cx="2376487" cy="221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endParaRPr lang="tr-TR" smtClean="0"/>
          </a:p>
        </p:txBody>
      </p:sp>
      <p:sp>
        <p:nvSpPr>
          <p:cNvPr id="16387" name="Rectangle 3"/>
          <p:cNvSpPr>
            <a:spLocks noGrp="1" noChangeArrowheads="1"/>
          </p:cNvSpPr>
          <p:nvPr>
            <p:ph type="body" idx="1"/>
          </p:nvPr>
        </p:nvSpPr>
        <p:spPr/>
        <p:txBody>
          <a:bodyPr/>
          <a:lstStyle/>
          <a:p>
            <a:pPr eaLnBrk="1" hangingPunct="1">
              <a:defRPr/>
            </a:pPr>
            <a:endParaRPr lang="tr-TR" smtClean="0"/>
          </a:p>
        </p:txBody>
      </p:sp>
      <p:pic>
        <p:nvPicPr>
          <p:cNvPr id="7172" name="Picture 4" descr="Resim 014"/>
          <p:cNvPicPr>
            <a:picLocks noChangeAspect="1" noChangeArrowheads="1"/>
          </p:cNvPicPr>
          <p:nvPr/>
        </p:nvPicPr>
        <p:blipFill>
          <a:blip r:embed="rId3" cstate="print"/>
          <a:srcRect/>
          <a:stretch>
            <a:fillRect/>
          </a:stretch>
        </p:blipFill>
        <p:spPr bwMode="auto">
          <a:xfrm>
            <a:off x="0" y="0"/>
            <a:ext cx="9144000" cy="6989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Siroz ve İlaçlar</a:t>
            </a:r>
          </a:p>
        </p:txBody>
      </p:sp>
      <p:sp>
        <p:nvSpPr>
          <p:cNvPr id="57347" name="Rectangle 3"/>
          <p:cNvSpPr>
            <a:spLocks noGrp="1" noChangeArrowheads="1"/>
          </p:cNvSpPr>
          <p:nvPr>
            <p:ph type="body" sz="half" idx="1"/>
          </p:nvPr>
        </p:nvSpPr>
        <p:spPr>
          <a:xfrm>
            <a:off x="0" y="2924175"/>
            <a:ext cx="8002588" cy="3933825"/>
          </a:xfrm>
        </p:spPr>
        <p:txBody>
          <a:bodyPr/>
          <a:lstStyle/>
          <a:p>
            <a:pPr eaLnBrk="1" hangingPunct="1">
              <a:defRPr/>
            </a:pPr>
            <a:r>
              <a:rPr lang="tr-TR" sz="2800" smtClean="0">
                <a:latin typeface="Georgia" pitchFamily="18" charset="0"/>
              </a:rPr>
              <a:t>Kronik hepatitin siroza dönüşmesi ile değişen ilaç metabolizması pıhtılaşma fonksiyonundaki değişimler, karbonhidrat, protein ve yağ metabolizmasındaki değişimler</a:t>
            </a:r>
          </a:p>
          <a:p>
            <a:pPr eaLnBrk="1" hangingPunct="1">
              <a:defRPr/>
            </a:pPr>
            <a:r>
              <a:rPr lang="tr-TR" sz="2800" smtClean="0">
                <a:latin typeface="Georgia" pitchFamily="18" charset="0"/>
              </a:rPr>
              <a:t>Anestezide kullanılanlar dahil pek çok ilaç </a:t>
            </a:r>
            <a:r>
              <a:rPr lang="tr-TR" sz="2800" smtClean="0">
                <a:solidFill>
                  <a:srgbClr val="CC3300"/>
                </a:solidFill>
                <a:effectLst/>
                <a:latin typeface="Georgia" pitchFamily="18" charset="0"/>
              </a:rPr>
              <a:t>karaciğerde</a:t>
            </a:r>
            <a:r>
              <a:rPr lang="tr-TR" sz="2800" smtClean="0">
                <a:latin typeface="Georgia" pitchFamily="18" charset="0"/>
              </a:rPr>
              <a:t> metabolize olurlar.</a:t>
            </a:r>
          </a:p>
        </p:txBody>
      </p:sp>
      <p:pic>
        <p:nvPicPr>
          <p:cNvPr id="52228" name="Picture 5" descr="siroz1">
            <a:hlinkClick r:id="rId3"/>
          </p:cNvPr>
          <p:cNvPicPr>
            <a:picLocks noGrp="1" noChangeAspect="1" noChangeArrowheads="1"/>
          </p:cNvPicPr>
          <p:nvPr>
            <p:ph sz="half" idx="2"/>
          </p:nvPr>
        </p:nvPicPr>
        <p:blipFill>
          <a:blip r:embed="rId4" cstate="print"/>
          <a:srcRect/>
          <a:stretch>
            <a:fillRect/>
          </a:stretch>
        </p:blipFill>
        <p:spPr>
          <a:xfrm>
            <a:off x="6156325" y="1125538"/>
            <a:ext cx="2447925" cy="1519237"/>
          </a:xfr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Siroz ve İlaçlar</a:t>
            </a:r>
          </a:p>
        </p:txBody>
      </p:sp>
      <p:sp>
        <p:nvSpPr>
          <p:cNvPr id="58371" name="Rectangle 3"/>
          <p:cNvSpPr>
            <a:spLocks noGrp="1" noChangeArrowheads="1"/>
          </p:cNvSpPr>
          <p:nvPr>
            <p:ph type="body" sz="half" idx="1"/>
          </p:nvPr>
        </p:nvSpPr>
        <p:spPr>
          <a:xfrm>
            <a:off x="457200" y="1600200"/>
            <a:ext cx="4038600" cy="5789613"/>
          </a:xfrm>
        </p:spPr>
        <p:txBody>
          <a:bodyPr/>
          <a:lstStyle/>
          <a:p>
            <a:pPr eaLnBrk="1" hangingPunct="1">
              <a:defRPr/>
            </a:pPr>
            <a:r>
              <a:rPr lang="tr-TR" smtClean="0">
                <a:latin typeface="Georgia" pitchFamily="18" charset="0"/>
              </a:rPr>
              <a:t>Diazepam</a:t>
            </a:r>
          </a:p>
          <a:p>
            <a:pPr eaLnBrk="1" hangingPunct="1">
              <a:defRPr/>
            </a:pPr>
            <a:r>
              <a:rPr lang="tr-TR" smtClean="0">
                <a:latin typeface="Georgia" pitchFamily="18" charset="0"/>
              </a:rPr>
              <a:t>Midazolam</a:t>
            </a:r>
          </a:p>
          <a:p>
            <a:pPr eaLnBrk="1" hangingPunct="1">
              <a:defRPr/>
            </a:pPr>
            <a:r>
              <a:rPr lang="tr-TR" smtClean="0">
                <a:latin typeface="Georgia" pitchFamily="18" charset="0"/>
              </a:rPr>
              <a:t>Morfin</a:t>
            </a:r>
          </a:p>
          <a:p>
            <a:pPr eaLnBrk="1" hangingPunct="1">
              <a:defRPr/>
            </a:pPr>
            <a:r>
              <a:rPr lang="tr-TR" smtClean="0">
                <a:latin typeface="Georgia" pitchFamily="18" charset="0"/>
              </a:rPr>
              <a:t>Beta Blokerler</a:t>
            </a:r>
          </a:p>
          <a:p>
            <a:pPr eaLnBrk="1" hangingPunct="1">
              <a:defRPr/>
            </a:pPr>
            <a:r>
              <a:rPr lang="tr-TR" smtClean="0">
                <a:latin typeface="Georgia" pitchFamily="18" charset="0"/>
              </a:rPr>
              <a:t>Lidocaine</a:t>
            </a:r>
          </a:p>
        </p:txBody>
      </p:sp>
      <p:pic>
        <p:nvPicPr>
          <p:cNvPr id="53252" name="Picture 5" descr="siroz1">
            <a:hlinkClick r:id="rId3"/>
          </p:cNvPr>
          <p:cNvPicPr>
            <a:picLocks noGrp="1" noChangeAspect="1" noChangeArrowheads="1"/>
          </p:cNvPicPr>
          <p:nvPr>
            <p:ph sz="half" idx="2"/>
          </p:nvPr>
        </p:nvPicPr>
        <p:blipFill>
          <a:blip r:embed="rId4" cstate="print"/>
          <a:srcRect/>
          <a:stretch>
            <a:fillRect/>
          </a:stretch>
        </p:blipFill>
        <p:spPr>
          <a:xfrm>
            <a:off x="4643438" y="1844675"/>
            <a:ext cx="3886200" cy="2411413"/>
          </a:xfr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endParaRPr lang="tr-TR" smtClean="0"/>
          </a:p>
        </p:txBody>
      </p:sp>
      <p:sp>
        <p:nvSpPr>
          <p:cNvPr id="59395" name="Rectangle 3"/>
          <p:cNvSpPr>
            <a:spLocks noGrp="1" noChangeArrowheads="1"/>
          </p:cNvSpPr>
          <p:nvPr>
            <p:ph type="body" idx="1"/>
          </p:nvPr>
        </p:nvSpPr>
        <p:spPr/>
        <p:txBody>
          <a:bodyPr/>
          <a:lstStyle/>
          <a:p>
            <a:pPr eaLnBrk="1" hangingPunct="1">
              <a:defRPr/>
            </a:pPr>
            <a:r>
              <a:rPr lang="tr-TR" smtClean="0">
                <a:latin typeface="Georgia" pitchFamily="18" charset="0"/>
              </a:rPr>
              <a:t>Pıhtılaşma fonksiyonları bu hastalıkta önemli derecede etkilenir.</a:t>
            </a:r>
          </a:p>
          <a:p>
            <a:pPr eaLnBrk="1" hangingPunct="1">
              <a:defRPr/>
            </a:pPr>
            <a:r>
              <a:rPr lang="tr-TR" smtClean="0">
                <a:latin typeface="Georgia" pitchFamily="18" charset="0"/>
              </a:rPr>
              <a:t>Karaciğer pıhtılaşma faktörlerinden özellikle Faktör II, VII,IX ve X yapımından sorumludur.</a:t>
            </a:r>
          </a:p>
          <a:p>
            <a:pPr eaLnBrk="1" hangingPunct="1">
              <a:defRPr/>
            </a:pPr>
            <a:r>
              <a:rPr lang="tr-TR" smtClean="0">
                <a:latin typeface="Georgia" pitchFamily="18" charset="0"/>
              </a:rPr>
              <a:t>Yapım çok düşük seviyelere iner ve ciddi kanama riski ortaya çıkar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Kontrol Edilmeli</a:t>
            </a:r>
          </a:p>
        </p:txBody>
      </p:sp>
      <p:sp>
        <p:nvSpPr>
          <p:cNvPr id="60419" name="Rectangle 3"/>
          <p:cNvSpPr>
            <a:spLocks noGrp="1" noChangeArrowheads="1"/>
          </p:cNvSpPr>
          <p:nvPr>
            <p:ph type="body" idx="1"/>
          </p:nvPr>
        </p:nvSpPr>
        <p:spPr/>
        <p:txBody>
          <a:bodyPr/>
          <a:lstStyle/>
          <a:p>
            <a:pPr eaLnBrk="1" hangingPunct="1">
              <a:defRPr/>
            </a:pPr>
            <a:endParaRPr lang="tr-TR" smtClean="0"/>
          </a:p>
          <a:p>
            <a:pPr eaLnBrk="1" hangingPunct="1">
              <a:defRPr/>
            </a:pPr>
            <a:endParaRPr lang="tr-TR" smtClean="0"/>
          </a:p>
          <a:p>
            <a:pPr eaLnBrk="1" hangingPunct="1">
              <a:defRPr/>
            </a:pPr>
            <a:r>
              <a:rPr lang="tr-TR" smtClean="0">
                <a:latin typeface="Georgia" pitchFamily="18" charset="0"/>
              </a:rPr>
              <a:t>Protrombin zamanı</a:t>
            </a:r>
          </a:p>
          <a:p>
            <a:pPr eaLnBrk="1" hangingPunct="1">
              <a:defRPr/>
            </a:pPr>
            <a:r>
              <a:rPr lang="tr-TR" smtClean="0">
                <a:latin typeface="Georgia" pitchFamily="18" charset="0"/>
              </a:rPr>
              <a:t>Parsiyel tromboplastin zamanı</a:t>
            </a:r>
          </a:p>
          <a:p>
            <a:pPr eaLnBrk="1" hangingPunct="1">
              <a:defRPr/>
            </a:pPr>
            <a:r>
              <a:rPr lang="tr-TR" smtClean="0">
                <a:latin typeface="Georgia" pitchFamily="18" charset="0"/>
              </a:rPr>
              <a:t>INR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Uzman Konsültasyonu ile…</a:t>
            </a:r>
          </a:p>
        </p:txBody>
      </p:sp>
      <p:sp>
        <p:nvSpPr>
          <p:cNvPr id="61443" name="Rectangle 3"/>
          <p:cNvSpPr>
            <a:spLocks noGrp="1" noChangeArrowheads="1"/>
          </p:cNvSpPr>
          <p:nvPr>
            <p:ph type="body" idx="1"/>
          </p:nvPr>
        </p:nvSpPr>
        <p:spPr/>
        <p:txBody>
          <a:bodyPr/>
          <a:lstStyle/>
          <a:p>
            <a:pPr eaLnBrk="1" hangingPunct="1">
              <a:defRPr/>
            </a:pPr>
            <a:r>
              <a:rPr lang="tr-TR" smtClean="0">
                <a:latin typeface="Georgia" pitchFamily="18" charset="0"/>
              </a:rPr>
              <a:t>INR 1.5 değerinin üzerinde ise taze donmuş plazma (FFP)  replasmanı ile pıhtılaşma faktörü transferi yapılmalıdır.</a:t>
            </a:r>
          </a:p>
          <a:p>
            <a:pPr eaLnBrk="1" hangingPunct="1">
              <a:defRPr/>
            </a:pPr>
            <a:r>
              <a:rPr lang="tr-TR" smtClean="0">
                <a:latin typeface="Georgia" pitchFamily="18" charset="0"/>
              </a:rPr>
              <a:t>Ancak FFP’nin etkisi faktör VII nedeni ile sınırlı olup yarılanma ömrü 4-8 saattir.</a:t>
            </a:r>
          </a:p>
          <a:p>
            <a:pPr eaLnBrk="1" hangingPunct="1">
              <a:defRPr/>
            </a:pPr>
            <a:r>
              <a:rPr lang="tr-TR" smtClean="0">
                <a:latin typeface="Georgia" pitchFamily="18" charset="0"/>
              </a:rPr>
              <a:t>Cerrahi işlemden hemen önce veya esnasında verilmelidir.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K Vitamini Eksikliği</a:t>
            </a:r>
          </a:p>
        </p:txBody>
      </p:sp>
      <p:sp>
        <p:nvSpPr>
          <p:cNvPr id="62467" name="Rectangle 3"/>
          <p:cNvSpPr>
            <a:spLocks noGrp="1" noChangeArrowheads="1"/>
          </p:cNvSpPr>
          <p:nvPr>
            <p:ph type="body" idx="1"/>
          </p:nvPr>
        </p:nvSpPr>
        <p:spPr/>
        <p:txBody>
          <a:bodyPr/>
          <a:lstStyle/>
          <a:p>
            <a:pPr eaLnBrk="1" hangingPunct="1">
              <a:defRPr/>
            </a:pPr>
            <a:r>
              <a:rPr lang="tr-TR" smtClean="0">
                <a:latin typeface="Georgia" pitchFamily="18" charset="0"/>
              </a:rPr>
              <a:t>K vitamini tedavisi bazı karaciğer hastalıklarında etkili olabilir.</a:t>
            </a:r>
          </a:p>
          <a:p>
            <a:pPr eaLnBrk="1" hangingPunct="1">
              <a:defRPr/>
            </a:pPr>
            <a:r>
              <a:rPr lang="tr-TR" smtClean="0">
                <a:latin typeface="Georgia" pitchFamily="18" charset="0"/>
              </a:rPr>
              <a:t>Etkisi 24 saat içinde</a:t>
            </a:r>
          </a:p>
          <a:p>
            <a:pPr eaLnBrk="1" hangingPunct="1">
              <a:defRPr/>
            </a:pPr>
            <a:r>
              <a:rPr lang="tr-TR" smtClean="0">
                <a:latin typeface="Georgia" pitchFamily="18" charset="0"/>
              </a:rPr>
              <a:t>K vit: faktör II, VII ve X yapımında</a:t>
            </a:r>
          </a:p>
          <a:p>
            <a:pPr eaLnBrk="1" hangingPunct="1">
              <a:defRPr/>
            </a:pPr>
            <a:r>
              <a:rPr lang="tr-TR" smtClean="0">
                <a:latin typeface="Georgia" pitchFamily="18" charset="0"/>
              </a:rPr>
              <a:t>K vit. Eksikliği PT artırır</a:t>
            </a:r>
          </a:p>
          <a:p>
            <a:pPr eaLnBrk="1" hangingPunct="1">
              <a:defRPr/>
            </a:pPr>
            <a:r>
              <a:rPr lang="tr-TR" smtClean="0">
                <a:latin typeface="Georgia" pitchFamily="18" charset="0"/>
              </a:rPr>
              <a:t>Operatif kan kaybına neden olur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endParaRPr lang="tr-TR" smtClean="0"/>
          </a:p>
        </p:txBody>
      </p:sp>
      <p:sp>
        <p:nvSpPr>
          <p:cNvPr id="63491" name="Rectangle 3"/>
          <p:cNvSpPr>
            <a:spLocks noGrp="1" noChangeArrowheads="1"/>
          </p:cNvSpPr>
          <p:nvPr>
            <p:ph type="body" idx="1"/>
          </p:nvPr>
        </p:nvSpPr>
        <p:spPr/>
        <p:txBody>
          <a:bodyPr/>
          <a:lstStyle/>
          <a:p>
            <a:pPr eaLnBrk="1" hangingPunct="1">
              <a:defRPr/>
            </a:pPr>
            <a:endParaRPr lang="tr-TR" smtClean="0"/>
          </a:p>
          <a:p>
            <a:pPr eaLnBrk="1" hangingPunct="1">
              <a:defRPr/>
            </a:pPr>
            <a:r>
              <a:rPr lang="tr-TR" smtClean="0">
                <a:latin typeface="Georgia" pitchFamily="18" charset="0"/>
              </a:rPr>
              <a:t>Karaciğer karbonhidrat, yağ ve protein metabolizmalarından sorumlu</a:t>
            </a:r>
          </a:p>
          <a:p>
            <a:pPr eaLnBrk="1" hangingPunct="1">
              <a:defRPr/>
            </a:pPr>
            <a:r>
              <a:rPr lang="tr-TR" smtClean="0">
                <a:latin typeface="Georgia" pitchFamily="18" charset="0"/>
              </a:rPr>
              <a:t>Disfonksiyonu malnutrisyon ve zayıf yara iyileşmesine neden olabilir.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Renal Değerlendirme</a:t>
            </a:r>
          </a:p>
        </p:txBody>
      </p:sp>
      <p:sp>
        <p:nvSpPr>
          <p:cNvPr id="64515" name="Rectangle 3"/>
          <p:cNvSpPr>
            <a:spLocks noGrp="1" noChangeArrowheads="1"/>
          </p:cNvSpPr>
          <p:nvPr>
            <p:ph type="body" sz="half" idx="1"/>
          </p:nvPr>
        </p:nvSpPr>
        <p:spPr>
          <a:xfrm>
            <a:off x="457200" y="1600200"/>
            <a:ext cx="5267325" cy="4530725"/>
          </a:xfrm>
        </p:spPr>
        <p:txBody>
          <a:bodyPr/>
          <a:lstStyle/>
          <a:p>
            <a:pPr eaLnBrk="1" hangingPunct="1">
              <a:defRPr/>
            </a:pPr>
            <a:endParaRPr lang="tr-TR" sz="2800" smtClean="0">
              <a:latin typeface="Georgia" pitchFamily="18" charset="0"/>
            </a:endParaRPr>
          </a:p>
          <a:p>
            <a:pPr eaLnBrk="1" hangingPunct="1">
              <a:defRPr/>
            </a:pPr>
            <a:r>
              <a:rPr lang="tr-TR" sz="2800" smtClean="0">
                <a:latin typeface="Georgia" pitchFamily="18" charset="0"/>
              </a:rPr>
              <a:t>Sıvı ve elektrolit dengesizliği</a:t>
            </a:r>
          </a:p>
          <a:p>
            <a:pPr eaLnBrk="1" hangingPunct="1">
              <a:defRPr/>
            </a:pPr>
            <a:r>
              <a:rPr lang="tr-TR" sz="2800" smtClean="0">
                <a:latin typeface="Georgia" pitchFamily="18" charset="0"/>
              </a:rPr>
              <a:t>Anemi</a:t>
            </a:r>
          </a:p>
          <a:p>
            <a:pPr eaLnBrk="1" hangingPunct="1">
              <a:defRPr/>
            </a:pPr>
            <a:r>
              <a:rPr lang="tr-TR" sz="2800" smtClean="0">
                <a:latin typeface="Georgia" pitchFamily="18" charset="0"/>
              </a:rPr>
              <a:t>İnfeksiyon</a:t>
            </a:r>
          </a:p>
          <a:p>
            <a:pPr eaLnBrk="1" hangingPunct="1">
              <a:defRPr/>
            </a:pPr>
            <a:r>
              <a:rPr lang="tr-TR" sz="2800" smtClean="0">
                <a:latin typeface="Georgia" pitchFamily="18" charset="0"/>
              </a:rPr>
              <a:t>Pıhtılaşma anomalileri</a:t>
            </a:r>
          </a:p>
          <a:p>
            <a:pPr eaLnBrk="1" hangingPunct="1">
              <a:defRPr/>
            </a:pPr>
            <a:r>
              <a:rPr lang="tr-TR" sz="2800" smtClean="0">
                <a:latin typeface="Georgia" pitchFamily="18" charset="0"/>
              </a:rPr>
              <a:t>İlaç atılımı</a:t>
            </a:r>
          </a:p>
        </p:txBody>
      </p:sp>
      <p:pic>
        <p:nvPicPr>
          <p:cNvPr id="59396" name="Picture 5" descr="bobrek">
            <a:hlinkClick r:id="rId3"/>
          </p:cNvPr>
          <p:cNvPicPr>
            <a:picLocks noGrp="1" noChangeAspect="1" noChangeArrowheads="1"/>
          </p:cNvPicPr>
          <p:nvPr>
            <p:ph sz="half" idx="2"/>
          </p:nvPr>
        </p:nvPicPr>
        <p:blipFill>
          <a:blip r:embed="rId4" cstate="print"/>
          <a:srcRect/>
          <a:stretch>
            <a:fillRect/>
          </a:stretch>
        </p:blipFill>
        <p:spPr>
          <a:xfrm>
            <a:off x="5508625" y="2781300"/>
            <a:ext cx="3024188" cy="2581275"/>
          </a:xfrm>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Rectangle 6"/>
          <p:cNvSpPr>
            <a:spLocks noGrp="1" noChangeArrowheads="1"/>
          </p:cNvSpPr>
          <p:nvPr>
            <p:ph type="title"/>
          </p:nvPr>
        </p:nvSpPr>
        <p:spPr/>
        <p:txBody>
          <a:bodyPr/>
          <a:lstStyle/>
          <a:p>
            <a:pPr eaLnBrk="1" hangingPunct="1">
              <a:defRPr/>
            </a:pPr>
            <a:endParaRPr lang="tr-TR" smtClean="0"/>
          </a:p>
        </p:txBody>
      </p:sp>
      <p:sp>
        <p:nvSpPr>
          <p:cNvPr id="65539" name="Rectangle 3"/>
          <p:cNvSpPr>
            <a:spLocks noGrp="1" noChangeArrowheads="1"/>
          </p:cNvSpPr>
          <p:nvPr>
            <p:ph type="body" sz="half" idx="1"/>
          </p:nvPr>
        </p:nvSpPr>
        <p:spPr>
          <a:xfrm>
            <a:off x="457200" y="1600200"/>
            <a:ext cx="5051425" cy="4530725"/>
          </a:xfrm>
        </p:spPr>
        <p:txBody>
          <a:bodyPr/>
          <a:lstStyle/>
          <a:p>
            <a:pPr eaLnBrk="1" hangingPunct="1">
              <a:defRPr/>
            </a:pPr>
            <a:endParaRPr lang="tr-TR" sz="2800" smtClean="0"/>
          </a:p>
          <a:p>
            <a:pPr eaLnBrk="1" hangingPunct="1">
              <a:defRPr/>
            </a:pPr>
            <a:r>
              <a:rPr lang="tr-TR" sz="2800" smtClean="0">
                <a:latin typeface="Georgia" pitchFamily="18" charset="0"/>
              </a:rPr>
              <a:t>Nefrolit</a:t>
            </a:r>
          </a:p>
          <a:p>
            <a:pPr eaLnBrk="1" hangingPunct="1">
              <a:defRPr/>
            </a:pPr>
            <a:r>
              <a:rPr lang="tr-TR" sz="2800" smtClean="0">
                <a:latin typeface="Georgia" pitchFamily="18" charset="0"/>
              </a:rPr>
              <a:t>Piyelonefrit</a:t>
            </a:r>
          </a:p>
          <a:p>
            <a:pPr eaLnBrk="1" hangingPunct="1">
              <a:defRPr/>
            </a:pPr>
            <a:r>
              <a:rPr lang="tr-TR" sz="2800" smtClean="0">
                <a:latin typeface="Georgia" pitchFamily="18" charset="0"/>
              </a:rPr>
              <a:t>Konjenital   (Polikistik böbrek H.)</a:t>
            </a:r>
          </a:p>
          <a:p>
            <a:pPr eaLnBrk="1" hangingPunct="1">
              <a:defRPr/>
            </a:pPr>
            <a:r>
              <a:rPr lang="tr-TR" sz="2800" smtClean="0">
                <a:latin typeface="Georgia" pitchFamily="18" charset="0"/>
              </a:rPr>
              <a:t>Böbrek yetmezliği</a:t>
            </a:r>
          </a:p>
          <a:p>
            <a:pPr eaLnBrk="1" hangingPunct="1">
              <a:defRPr/>
            </a:pPr>
            <a:r>
              <a:rPr lang="tr-TR" sz="2800" smtClean="0">
                <a:latin typeface="Georgia" pitchFamily="18" charset="0"/>
              </a:rPr>
              <a:t>Son safha böbrek hastalığı</a:t>
            </a:r>
          </a:p>
          <a:p>
            <a:pPr eaLnBrk="1" hangingPunct="1">
              <a:buFont typeface="Wingdings" pitchFamily="2" charset="2"/>
              <a:buNone/>
              <a:defRPr/>
            </a:pPr>
            <a:endParaRPr lang="tr-TR" sz="2800" smtClean="0">
              <a:latin typeface="Georgia" pitchFamily="18" charset="0"/>
            </a:endParaRPr>
          </a:p>
        </p:txBody>
      </p:sp>
      <p:pic>
        <p:nvPicPr>
          <p:cNvPr id="60420" name="Picture 5" descr="bobrek">
            <a:hlinkClick r:id="rId3"/>
          </p:cNvPr>
          <p:cNvPicPr>
            <a:picLocks noGrp="1" noChangeAspect="1" noChangeArrowheads="1"/>
          </p:cNvPicPr>
          <p:nvPr>
            <p:ph sz="half" idx="2"/>
          </p:nvPr>
        </p:nvPicPr>
        <p:blipFill>
          <a:blip r:embed="rId4" cstate="print"/>
          <a:srcRect/>
          <a:stretch>
            <a:fillRect/>
          </a:stretch>
        </p:blipFill>
        <p:spPr>
          <a:xfrm>
            <a:off x="5795963" y="2349500"/>
            <a:ext cx="2647950" cy="2263775"/>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defRPr/>
            </a:pPr>
            <a:endParaRPr lang="tr-TR" smtClean="0"/>
          </a:p>
        </p:txBody>
      </p:sp>
      <p:sp>
        <p:nvSpPr>
          <p:cNvPr id="66563" name="Rectangle 3"/>
          <p:cNvSpPr>
            <a:spLocks noGrp="1" noChangeArrowheads="1"/>
          </p:cNvSpPr>
          <p:nvPr>
            <p:ph type="body" idx="1"/>
          </p:nvPr>
        </p:nvSpPr>
        <p:spPr/>
        <p:txBody>
          <a:bodyPr/>
          <a:lstStyle/>
          <a:p>
            <a:pPr eaLnBrk="1" hangingPunct="1">
              <a:defRPr/>
            </a:pPr>
            <a:r>
              <a:rPr lang="tr-TR" smtClean="0">
                <a:solidFill>
                  <a:srgbClr val="CC3300"/>
                </a:solidFill>
                <a:effectLst/>
                <a:latin typeface="Georgia" pitchFamily="18" charset="0"/>
              </a:rPr>
              <a:t>Üroloji Konsültasyonu</a:t>
            </a:r>
          </a:p>
          <a:p>
            <a:pPr eaLnBrk="1" hangingPunct="1">
              <a:defRPr/>
            </a:pPr>
            <a:r>
              <a:rPr lang="tr-TR" smtClean="0">
                <a:latin typeface="Georgia" pitchFamily="18" charset="0"/>
              </a:rPr>
              <a:t>Üre analizi</a:t>
            </a:r>
          </a:p>
          <a:p>
            <a:pPr eaLnBrk="1" hangingPunct="1">
              <a:defRPr/>
            </a:pPr>
            <a:r>
              <a:rPr lang="tr-TR" smtClean="0">
                <a:latin typeface="Georgia" pitchFamily="18" charset="0"/>
              </a:rPr>
              <a:t>Kan üre nitrojen değerleri</a:t>
            </a:r>
          </a:p>
          <a:p>
            <a:pPr eaLnBrk="1" hangingPunct="1">
              <a:defRPr/>
            </a:pPr>
            <a:r>
              <a:rPr lang="tr-TR" smtClean="0">
                <a:latin typeface="Georgia" pitchFamily="18" charset="0"/>
              </a:rPr>
              <a:t>Kreatin seviyesi</a:t>
            </a:r>
          </a:p>
          <a:p>
            <a:pPr eaLnBrk="1" hangingPunct="1">
              <a:buFont typeface="Wingdings" pitchFamily="2" charset="2"/>
              <a:buNone/>
              <a:defRPr/>
            </a:pPr>
            <a:endParaRPr lang="tr-TR" smtClean="0">
              <a:latin typeface="Georgia" pitchFamily="18" charset="0"/>
            </a:endParaRPr>
          </a:p>
          <a:p>
            <a:pPr eaLnBrk="1" hangingPunct="1">
              <a:buFont typeface="Wingdings" pitchFamily="2" charset="2"/>
              <a:buNone/>
              <a:defRPr/>
            </a:pPr>
            <a:r>
              <a:rPr lang="tr-TR" smtClean="0">
                <a:latin typeface="Georgia" pitchFamily="18" charset="0"/>
              </a:rPr>
              <a:t>Amaç: Hafif-orta seviyedeki böbrek yetmezliği tablosunu </a:t>
            </a:r>
            <a:r>
              <a:rPr lang="tr-TR" smtClean="0">
                <a:solidFill>
                  <a:srgbClr val="CC3300"/>
                </a:solidFill>
                <a:effectLst/>
                <a:latin typeface="Georgia" pitchFamily="18" charset="0"/>
              </a:rPr>
              <a:t>DAHA AĞIR</a:t>
            </a:r>
            <a:r>
              <a:rPr lang="tr-TR" smtClean="0">
                <a:latin typeface="Georgia" pitchFamily="18" charset="0"/>
              </a:rPr>
              <a:t> hale getirmemek</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endParaRPr lang="tr-TR" smtClean="0"/>
          </a:p>
        </p:txBody>
      </p:sp>
      <p:sp>
        <p:nvSpPr>
          <p:cNvPr id="15363" name="Rectangle 3"/>
          <p:cNvSpPr>
            <a:spLocks noGrp="1" noChangeArrowheads="1"/>
          </p:cNvSpPr>
          <p:nvPr>
            <p:ph type="body" idx="1"/>
          </p:nvPr>
        </p:nvSpPr>
        <p:spPr/>
        <p:txBody>
          <a:bodyPr/>
          <a:lstStyle/>
          <a:p>
            <a:pPr eaLnBrk="1" hangingPunct="1">
              <a:defRPr/>
            </a:pPr>
            <a:endParaRPr lang="tr-TR" smtClean="0"/>
          </a:p>
        </p:txBody>
      </p:sp>
      <p:pic>
        <p:nvPicPr>
          <p:cNvPr id="8196" name="Picture 4" descr="Resim 01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Antikoagülan İlaç</a:t>
            </a:r>
          </a:p>
        </p:txBody>
      </p:sp>
      <p:sp>
        <p:nvSpPr>
          <p:cNvPr id="30723" name="Rectangle 3"/>
          <p:cNvSpPr>
            <a:spLocks noGrp="1" noChangeArrowheads="1"/>
          </p:cNvSpPr>
          <p:nvPr>
            <p:ph type="body" idx="1"/>
          </p:nvPr>
        </p:nvSpPr>
        <p:spPr>
          <a:xfrm>
            <a:off x="468313" y="1412875"/>
            <a:ext cx="8229600" cy="4530725"/>
          </a:xfrm>
        </p:spPr>
        <p:txBody>
          <a:bodyPr/>
          <a:lstStyle/>
          <a:p>
            <a:pPr eaLnBrk="1" hangingPunct="1">
              <a:defRPr/>
            </a:pPr>
            <a:r>
              <a:rPr lang="tr-TR" smtClean="0">
                <a:solidFill>
                  <a:srgbClr val="CC3300"/>
                </a:solidFill>
                <a:effectLst/>
                <a:latin typeface="Georgia" pitchFamily="18" charset="0"/>
              </a:rPr>
              <a:t>Aspirin</a:t>
            </a:r>
            <a:r>
              <a:rPr lang="tr-TR" smtClean="0">
                <a:latin typeface="Georgia" pitchFamily="18" charset="0"/>
              </a:rPr>
              <a:t>: </a:t>
            </a:r>
            <a:r>
              <a:rPr lang="tr-TR" u="sng" smtClean="0">
                <a:latin typeface="Georgia" pitchFamily="18" charset="0"/>
              </a:rPr>
              <a:t>Cerrahi işlemden</a:t>
            </a:r>
            <a:r>
              <a:rPr lang="tr-TR" smtClean="0">
                <a:latin typeface="Georgia" pitchFamily="18" charset="0"/>
              </a:rPr>
              <a:t> 1 hafta önce bırakılır. 6 saat sonra başlanır.</a:t>
            </a:r>
          </a:p>
          <a:p>
            <a:pPr eaLnBrk="1" hangingPunct="1">
              <a:defRPr/>
            </a:pPr>
            <a:endParaRPr lang="tr-TR" smtClean="0">
              <a:latin typeface="Georgia" pitchFamily="18" charset="0"/>
            </a:endParaRPr>
          </a:p>
          <a:p>
            <a:pPr eaLnBrk="1" hangingPunct="1">
              <a:defRPr/>
            </a:pPr>
            <a:r>
              <a:rPr lang="tr-TR" smtClean="0">
                <a:solidFill>
                  <a:srgbClr val="CC3300"/>
                </a:solidFill>
                <a:effectLst/>
                <a:latin typeface="Georgia" pitchFamily="18" charset="0"/>
              </a:rPr>
              <a:t>Warfarin</a:t>
            </a:r>
            <a:r>
              <a:rPr lang="tr-TR" smtClean="0">
                <a:latin typeface="Georgia" pitchFamily="18" charset="0"/>
              </a:rPr>
              <a:t>: 3-5 gün önce bırakılır.İşlem günü tekrar başlanır.</a:t>
            </a:r>
          </a:p>
          <a:p>
            <a:pPr eaLnBrk="1" hangingPunct="1">
              <a:defRPr/>
            </a:pPr>
            <a:endParaRPr lang="tr-TR" smtClean="0">
              <a:latin typeface="Georgia" pitchFamily="18" charset="0"/>
            </a:endParaRPr>
          </a:p>
          <a:p>
            <a:pPr eaLnBrk="1" hangingPunct="1">
              <a:defRPr/>
            </a:pPr>
            <a:r>
              <a:rPr lang="tr-TR" smtClean="0">
                <a:solidFill>
                  <a:srgbClr val="CC3300"/>
                </a:solidFill>
                <a:effectLst/>
                <a:latin typeface="Georgia" pitchFamily="18" charset="0"/>
              </a:rPr>
              <a:t>Heparin:</a:t>
            </a:r>
            <a:r>
              <a:rPr lang="tr-TR" smtClean="0">
                <a:latin typeface="Georgia" pitchFamily="18" charset="0"/>
              </a:rPr>
              <a:t> 4-6 saat önce bırakılır. 6-12 saat sonra başlanır.</a:t>
            </a:r>
          </a:p>
          <a:p>
            <a:pPr eaLnBrk="1" hangingPunct="1">
              <a:defRPr/>
            </a:pPr>
            <a:endParaRPr lang="tr-TR" smtClean="0">
              <a:latin typeface="Georgia" pitchFamily="18" charset="0"/>
            </a:endParaRPr>
          </a:p>
          <a:p>
            <a:pPr eaLnBrk="1" hangingPunct="1">
              <a:defRPr/>
            </a:pPr>
            <a:endParaRPr lang="tr-TR"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Dikkat!...</a:t>
            </a:r>
          </a:p>
        </p:txBody>
      </p:sp>
      <p:sp>
        <p:nvSpPr>
          <p:cNvPr id="67587" name="Rectangle 3"/>
          <p:cNvSpPr>
            <a:spLocks noGrp="1" noChangeArrowheads="1"/>
          </p:cNvSpPr>
          <p:nvPr>
            <p:ph type="body" idx="1"/>
          </p:nvPr>
        </p:nvSpPr>
        <p:spPr/>
        <p:txBody>
          <a:bodyPr/>
          <a:lstStyle/>
          <a:p>
            <a:pPr eaLnBrk="1" hangingPunct="1">
              <a:defRPr/>
            </a:pPr>
            <a:endParaRPr lang="tr-TR" smtClean="0"/>
          </a:p>
          <a:p>
            <a:pPr eaLnBrk="1" hangingPunct="1">
              <a:defRPr/>
            </a:pPr>
            <a:r>
              <a:rPr lang="tr-TR" smtClean="0">
                <a:latin typeface="Georgia" pitchFamily="18" charset="0"/>
              </a:rPr>
              <a:t>Aminoglikozidler</a:t>
            </a:r>
          </a:p>
          <a:p>
            <a:pPr eaLnBrk="1" hangingPunct="1">
              <a:defRPr/>
            </a:pPr>
            <a:r>
              <a:rPr lang="tr-TR" smtClean="0">
                <a:latin typeface="Georgia" pitchFamily="18" charset="0"/>
              </a:rPr>
              <a:t>Kontrast maddeler</a:t>
            </a:r>
          </a:p>
          <a:p>
            <a:pPr eaLnBrk="1" hangingPunct="1">
              <a:defRPr/>
            </a:pPr>
            <a:r>
              <a:rPr lang="tr-TR" smtClean="0">
                <a:latin typeface="Georgia" pitchFamily="18" charset="0"/>
              </a:rPr>
              <a:t>Yüksek doz NSAİİ</a:t>
            </a:r>
          </a:p>
          <a:p>
            <a:pPr eaLnBrk="1" hangingPunct="1">
              <a:defRPr/>
            </a:pPr>
            <a:r>
              <a:rPr lang="tr-TR" smtClean="0">
                <a:latin typeface="Georgia" pitchFamily="18" charset="0"/>
              </a:rPr>
              <a:t>Kemoterapötik ajanlar</a:t>
            </a:r>
          </a:p>
          <a:p>
            <a:pPr eaLnBrk="1" hangingPunct="1">
              <a:defRPr/>
            </a:pPr>
            <a:endParaRPr lang="tr-TR" smtClean="0">
              <a:latin typeface="Georgia" pitchFamily="18" charset="0"/>
            </a:endParaRPr>
          </a:p>
          <a:p>
            <a:pPr eaLnBrk="1" hangingPunct="1">
              <a:buFont typeface="Wingdings" pitchFamily="2" charset="2"/>
              <a:buNone/>
              <a:defRPr/>
            </a:pPr>
            <a:r>
              <a:rPr lang="tr-TR" smtClean="0">
                <a:solidFill>
                  <a:srgbClr val="CC3300"/>
                </a:solidFill>
                <a:effectLst>
                  <a:outerShdw blurRad="38100" dist="38100" dir="2700000" algn="tl">
                    <a:srgbClr val="FFFFFF"/>
                  </a:outerShdw>
                </a:effectLst>
                <a:latin typeface="Georgia" pitchFamily="18" charset="0"/>
              </a:rPr>
              <a:t>Nefrotoksik ajanlardır…</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Endokrin Değerlendirme</a:t>
            </a:r>
          </a:p>
        </p:txBody>
      </p:sp>
      <p:sp>
        <p:nvSpPr>
          <p:cNvPr id="68611" name="Rectangle 3"/>
          <p:cNvSpPr>
            <a:spLocks noGrp="1" noChangeArrowheads="1"/>
          </p:cNvSpPr>
          <p:nvPr>
            <p:ph type="body" idx="1"/>
          </p:nvPr>
        </p:nvSpPr>
        <p:spPr/>
        <p:txBody>
          <a:bodyPr/>
          <a:lstStyle/>
          <a:p>
            <a:pPr eaLnBrk="1" hangingPunct="1">
              <a:defRPr/>
            </a:pPr>
            <a:r>
              <a:rPr lang="tr-TR" smtClean="0">
                <a:latin typeface="Georgia" pitchFamily="18" charset="0"/>
              </a:rPr>
              <a:t>Endokrin hastalıkları ve uç organ etkileri ile</a:t>
            </a:r>
          </a:p>
          <a:p>
            <a:pPr eaLnBrk="1" hangingPunct="1">
              <a:defRPr/>
            </a:pPr>
            <a:r>
              <a:rPr lang="tr-TR" smtClean="0">
                <a:latin typeface="Georgia" pitchFamily="18" charset="0"/>
              </a:rPr>
              <a:t>Perioperatif morbidite ve mortalite artmıştır.</a:t>
            </a:r>
          </a:p>
          <a:p>
            <a:pPr eaLnBrk="1" hangingPunct="1">
              <a:defRPr/>
            </a:pPr>
            <a:r>
              <a:rPr lang="tr-TR" smtClean="0">
                <a:solidFill>
                  <a:srgbClr val="FFFF66"/>
                </a:solidFill>
                <a:effectLst/>
                <a:latin typeface="Georgia" pitchFamily="18" charset="0"/>
              </a:rPr>
              <a:t>Diabetes Mellitus</a:t>
            </a:r>
          </a:p>
          <a:p>
            <a:pPr eaLnBrk="1" hangingPunct="1">
              <a:defRPr/>
            </a:pPr>
            <a:r>
              <a:rPr lang="tr-TR" smtClean="0">
                <a:solidFill>
                  <a:srgbClr val="FFFF66"/>
                </a:solidFill>
                <a:effectLst/>
                <a:latin typeface="Georgia" pitchFamily="18" charset="0"/>
              </a:rPr>
              <a:t>Tiroid</a:t>
            </a:r>
          </a:p>
          <a:p>
            <a:pPr eaLnBrk="1" hangingPunct="1">
              <a:defRPr/>
            </a:pPr>
            <a:r>
              <a:rPr lang="tr-TR" smtClean="0">
                <a:solidFill>
                  <a:srgbClr val="FFFF66"/>
                </a:solidFill>
                <a:effectLst/>
                <a:latin typeface="Georgia" pitchFamily="18" charset="0"/>
              </a:rPr>
              <a:t>Paratiroid</a:t>
            </a:r>
          </a:p>
          <a:p>
            <a:pPr eaLnBrk="1" hangingPunct="1">
              <a:defRPr/>
            </a:pPr>
            <a:r>
              <a:rPr lang="tr-TR" smtClean="0">
                <a:solidFill>
                  <a:srgbClr val="FFFF66"/>
                </a:solidFill>
                <a:effectLst/>
                <a:latin typeface="Georgia" pitchFamily="18" charset="0"/>
              </a:rPr>
              <a:t>Adrenal Yetmezlikler</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Diabetes Mellitus</a:t>
            </a:r>
          </a:p>
        </p:txBody>
      </p:sp>
      <p:sp>
        <p:nvSpPr>
          <p:cNvPr id="69635" name="Rectangle 3"/>
          <p:cNvSpPr>
            <a:spLocks noGrp="1" noChangeArrowheads="1"/>
          </p:cNvSpPr>
          <p:nvPr>
            <p:ph type="body" idx="1"/>
          </p:nvPr>
        </p:nvSpPr>
        <p:spPr/>
        <p:txBody>
          <a:bodyPr/>
          <a:lstStyle/>
          <a:p>
            <a:pPr eaLnBrk="1" hangingPunct="1">
              <a:defRPr/>
            </a:pPr>
            <a:r>
              <a:rPr lang="tr-TR" dirty="0" smtClean="0">
                <a:latin typeface="Georgia" pitchFamily="18" charset="0"/>
              </a:rPr>
              <a:t>Tip I </a:t>
            </a:r>
            <a:r>
              <a:rPr lang="tr-TR" dirty="0" err="1" smtClean="0">
                <a:latin typeface="Georgia" pitchFamily="18" charset="0"/>
              </a:rPr>
              <a:t>Diabet</a:t>
            </a:r>
            <a:r>
              <a:rPr lang="tr-TR" dirty="0" smtClean="0">
                <a:latin typeface="Georgia" pitchFamily="18" charset="0"/>
              </a:rPr>
              <a:t> (</a:t>
            </a:r>
            <a:r>
              <a:rPr lang="tr-TR" dirty="0" err="1" smtClean="0">
                <a:latin typeface="Georgia" pitchFamily="18" charset="0"/>
              </a:rPr>
              <a:t>İnsüline</a:t>
            </a:r>
            <a:r>
              <a:rPr lang="tr-TR" dirty="0" smtClean="0">
                <a:latin typeface="Georgia" pitchFamily="18" charset="0"/>
              </a:rPr>
              <a:t> bağlı)</a:t>
            </a:r>
            <a:endParaRPr lang="tr-TR" dirty="0" smtClean="0">
              <a:latin typeface="Georgia" pitchFamily="18" charset="0"/>
            </a:endParaRPr>
          </a:p>
          <a:p>
            <a:pPr eaLnBrk="1" hangingPunct="1">
              <a:defRPr/>
            </a:pPr>
            <a:r>
              <a:rPr lang="tr-TR" dirty="0" smtClean="0">
                <a:latin typeface="Georgia" pitchFamily="18" charset="0"/>
              </a:rPr>
              <a:t>Tip II </a:t>
            </a:r>
            <a:r>
              <a:rPr lang="tr-TR" dirty="0" err="1" smtClean="0">
                <a:latin typeface="Georgia" pitchFamily="18" charset="0"/>
              </a:rPr>
              <a:t>Diabet</a:t>
            </a:r>
            <a:r>
              <a:rPr lang="tr-TR" dirty="0" smtClean="0">
                <a:latin typeface="Georgia" pitchFamily="18" charset="0"/>
              </a:rPr>
              <a:t> (</a:t>
            </a:r>
            <a:r>
              <a:rPr lang="tr-TR" dirty="0" err="1" smtClean="0">
                <a:latin typeface="Georgia" pitchFamily="18" charset="0"/>
              </a:rPr>
              <a:t>İnsüline</a:t>
            </a:r>
            <a:r>
              <a:rPr lang="tr-TR" dirty="0" smtClean="0">
                <a:latin typeface="Georgia" pitchFamily="18" charset="0"/>
              </a:rPr>
              <a:t> bağlı </a:t>
            </a:r>
            <a:r>
              <a:rPr lang="tr-TR" dirty="0" smtClean="0">
                <a:latin typeface="Georgia" pitchFamily="18" charset="0"/>
              </a:rPr>
              <a:t>olmayan</a:t>
            </a:r>
            <a:r>
              <a:rPr lang="tr-TR" dirty="0" smtClean="0">
                <a:latin typeface="Georgia" pitchFamily="18" charset="0"/>
              </a:rPr>
              <a:t>)</a:t>
            </a:r>
          </a:p>
          <a:p>
            <a:pPr eaLnBrk="1" hangingPunct="1">
              <a:buFont typeface="Wingdings" pitchFamily="2" charset="2"/>
              <a:buNone/>
              <a:defRPr/>
            </a:pPr>
            <a:endParaRPr lang="tr-TR" dirty="0" smtClean="0">
              <a:latin typeface="Georgia" pitchFamily="18" charset="0"/>
            </a:endParaRPr>
          </a:p>
          <a:p>
            <a:pPr eaLnBrk="1" hangingPunct="1">
              <a:buFont typeface="Wingdings" pitchFamily="2" charset="2"/>
              <a:buNone/>
              <a:defRPr/>
            </a:pPr>
            <a:r>
              <a:rPr lang="tr-TR" dirty="0" smtClean="0">
                <a:latin typeface="Georgia" pitchFamily="18" charset="0"/>
              </a:rPr>
              <a:t>Tanı: açlık kan şekeri </a:t>
            </a:r>
            <a:r>
              <a:rPr lang="tr-TR" dirty="0" smtClean="0">
                <a:solidFill>
                  <a:srgbClr val="CC3300"/>
                </a:solidFill>
                <a:effectLst/>
                <a:latin typeface="Georgia" pitchFamily="18" charset="0"/>
              </a:rPr>
              <a:t>120mg/</a:t>
            </a:r>
            <a:r>
              <a:rPr lang="tr-TR" dirty="0" err="1" smtClean="0">
                <a:solidFill>
                  <a:srgbClr val="CC3300"/>
                </a:solidFill>
                <a:effectLst/>
                <a:latin typeface="Georgia" pitchFamily="18" charset="0"/>
              </a:rPr>
              <a:t>dL</a:t>
            </a:r>
            <a:r>
              <a:rPr lang="tr-TR" dirty="0" smtClean="0">
                <a:latin typeface="Georgia" pitchFamily="18" charset="0"/>
              </a:rPr>
              <a:t> fazla</a:t>
            </a:r>
          </a:p>
          <a:p>
            <a:pPr eaLnBrk="1" hangingPunct="1">
              <a:buFont typeface="Wingdings" pitchFamily="2" charset="2"/>
              <a:buNone/>
              <a:defRPr/>
            </a:pPr>
            <a:r>
              <a:rPr lang="tr-TR" dirty="0" smtClean="0">
                <a:latin typeface="Georgia" pitchFamily="18" charset="0"/>
              </a:rPr>
              <a:t>2 saatlik </a:t>
            </a:r>
            <a:r>
              <a:rPr lang="tr-TR" dirty="0" err="1" smtClean="0">
                <a:latin typeface="Georgia" pitchFamily="18" charset="0"/>
              </a:rPr>
              <a:t>glukoz</a:t>
            </a:r>
            <a:r>
              <a:rPr lang="tr-TR" dirty="0" smtClean="0">
                <a:latin typeface="Georgia" pitchFamily="18" charset="0"/>
              </a:rPr>
              <a:t> </a:t>
            </a:r>
            <a:r>
              <a:rPr lang="tr-TR" dirty="0" err="1" smtClean="0">
                <a:latin typeface="Georgia" pitchFamily="18" charset="0"/>
              </a:rPr>
              <a:t>intolerans</a:t>
            </a:r>
            <a:r>
              <a:rPr lang="tr-TR" dirty="0" smtClean="0">
                <a:latin typeface="Georgia" pitchFamily="18" charset="0"/>
              </a:rPr>
              <a:t> testi </a:t>
            </a:r>
            <a:r>
              <a:rPr lang="tr-TR" dirty="0" smtClean="0">
                <a:solidFill>
                  <a:srgbClr val="CC3300"/>
                </a:solidFill>
                <a:effectLst/>
                <a:latin typeface="Georgia" pitchFamily="18" charset="0"/>
              </a:rPr>
              <a:t>140 mg/</a:t>
            </a:r>
            <a:r>
              <a:rPr lang="tr-TR" dirty="0" err="1" smtClean="0">
                <a:solidFill>
                  <a:srgbClr val="CC3300"/>
                </a:solidFill>
                <a:effectLst/>
                <a:latin typeface="Georgia" pitchFamily="18" charset="0"/>
              </a:rPr>
              <a:t>dL</a:t>
            </a:r>
            <a:r>
              <a:rPr lang="tr-TR" dirty="0" smtClean="0">
                <a:latin typeface="Georgia" pitchFamily="18" charset="0"/>
              </a:rPr>
              <a:t> den fazla ise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endParaRPr lang="tr-TR" smtClean="0"/>
          </a:p>
        </p:txBody>
      </p:sp>
      <p:sp>
        <p:nvSpPr>
          <p:cNvPr id="70659" name="Rectangle 3"/>
          <p:cNvSpPr>
            <a:spLocks noGrp="1" noChangeArrowheads="1"/>
          </p:cNvSpPr>
          <p:nvPr>
            <p:ph type="body" idx="1"/>
          </p:nvPr>
        </p:nvSpPr>
        <p:spPr/>
        <p:txBody>
          <a:bodyPr/>
          <a:lstStyle/>
          <a:p>
            <a:pPr eaLnBrk="1" hangingPunct="1">
              <a:defRPr/>
            </a:pPr>
            <a:endParaRPr lang="tr-TR" smtClean="0"/>
          </a:p>
          <a:p>
            <a:pPr eaLnBrk="1" hangingPunct="1">
              <a:defRPr/>
            </a:pPr>
            <a:r>
              <a:rPr lang="tr-TR" smtClean="0">
                <a:latin typeface="Georgia" pitchFamily="18" charset="0"/>
              </a:rPr>
              <a:t>Tip I Diabet ilave riskler taşır</a:t>
            </a:r>
          </a:p>
          <a:p>
            <a:pPr eaLnBrk="1" hangingPunct="1">
              <a:defRPr/>
            </a:pPr>
            <a:r>
              <a:rPr lang="tr-TR" smtClean="0">
                <a:latin typeface="Georgia" pitchFamily="18" charset="0"/>
              </a:rPr>
              <a:t>Retinopatiler</a:t>
            </a:r>
          </a:p>
          <a:p>
            <a:pPr eaLnBrk="1" hangingPunct="1">
              <a:defRPr/>
            </a:pPr>
            <a:r>
              <a:rPr lang="tr-TR" smtClean="0">
                <a:latin typeface="Georgia" pitchFamily="18" charset="0"/>
              </a:rPr>
              <a:t>Nöropatiler</a:t>
            </a:r>
          </a:p>
          <a:p>
            <a:pPr eaLnBrk="1" hangingPunct="1">
              <a:defRPr/>
            </a:pPr>
            <a:r>
              <a:rPr lang="tr-TR" smtClean="0">
                <a:latin typeface="Georgia" pitchFamily="18" charset="0"/>
              </a:rPr>
              <a:t>Nefropatiler</a:t>
            </a:r>
          </a:p>
          <a:p>
            <a:pPr eaLnBrk="1" hangingPunct="1">
              <a:defRPr/>
            </a:pPr>
            <a:r>
              <a:rPr lang="tr-TR" smtClean="0">
                <a:latin typeface="Georgia" pitchFamily="18" charset="0"/>
              </a:rPr>
              <a:t>Hipertansişyon</a:t>
            </a:r>
          </a:p>
          <a:p>
            <a:pPr eaLnBrk="1" hangingPunct="1">
              <a:defRPr/>
            </a:pPr>
            <a:r>
              <a:rPr lang="tr-TR" smtClean="0">
                <a:latin typeface="Georgia" pitchFamily="18" charset="0"/>
              </a:rPr>
              <a:t>Koroner arter hastalıkları</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endParaRPr lang="tr-TR" smtClean="0"/>
          </a:p>
        </p:txBody>
      </p:sp>
      <p:sp>
        <p:nvSpPr>
          <p:cNvPr id="71683" name="Rectangle 3"/>
          <p:cNvSpPr>
            <a:spLocks noGrp="1" noChangeArrowheads="1"/>
          </p:cNvSpPr>
          <p:nvPr>
            <p:ph type="body" idx="1"/>
          </p:nvPr>
        </p:nvSpPr>
        <p:spPr/>
        <p:txBody>
          <a:bodyPr/>
          <a:lstStyle/>
          <a:p>
            <a:pPr eaLnBrk="1" hangingPunct="1">
              <a:defRPr/>
            </a:pPr>
            <a:r>
              <a:rPr lang="tr-TR" smtClean="0">
                <a:latin typeface="Georgia" pitchFamily="18" charset="0"/>
              </a:rPr>
              <a:t>Son glikoz değeri</a:t>
            </a:r>
          </a:p>
          <a:p>
            <a:pPr eaLnBrk="1" hangingPunct="1">
              <a:defRPr/>
            </a:pPr>
            <a:r>
              <a:rPr lang="tr-TR" smtClean="0">
                <a:latin typeface="Georgia" pitchFamily="18" charset="0"/>
              </a:rPr>
              <a:t>Kullandığı ilaçlar</a:t>
            </a:r>
          </a:p>
          <a:p>
            <a:pPr eaLnBrk="1" hangingPunct="1">
              <a:defRPr/>
            </a:pPr>
            <a:r>
              <a:rPr lang="tr-TR" smtClean="0">
                <a:latin typeface="Georgia" pitchFamily="18" charset="0"/>
              </a:rPr>
              <a:t>Uç organ etkileri yönü ile değerlendirilmelidir.</a:t>
            </a:r>
          </a:p>
          <a:p>
            <a:pPr eaLnBrk="1" hangingPunct="1">
              <a:defRPr/>
            </a:pPr>
            <a:endParaRPr lang="tr-TR" smtClean="0">
              <a:latin typeface="Georgia" pitchFamily="18" charset="0"/>
            </a:endParaRPr>
          </a:p>
          <a:p>
            <a:pPr eaLnBrk="1" hangingPunct="1">
              <a:buFont typeface="Wingdings" pitchFamily="2" charset="2"/>
              <a:buNone/>
              <a:defRPr/>
            </a:pPr>
            <a:r>
              <a:rPr lang="tr-TR" smtClean="0">
                <a:latin typeface="Georgia" pitchFamily="18" charset="0"/>
              </a:rPr>
              <a:t>	Diabet hastası hipertansiyon ve koroner arter hastalığı yönü ile de değerlendirilmelidir.</a:t>
            </a:r>
          </a:p>
          <a:p>
            <a:pPr eaLnBrk="1" hangingPunct="1">
              <a:buFont typeface="Wingdings" pitchFamily="2" charset="2"/>
              <a:buNone/>
              <a:defRPr/>
            </a:pPr>
            <a:endParaRPr lang="tr-TR" smtClean="0">
              <a:latin typeface="Georgia" pitchFamily="18" charset="0"/>
            </a:endParaRPr>
          </a:p>
        </p:txBody>
      </p:sp>
      <p:sp>
        <p:nvSpPr>
          <p:cNvPr id="71684" name="AutoShape 4"/>
          <p:cNvSpPr>
            <a:spLocks noChangeArrowheads="1"/>
          </p:cNvSpPr>
          <p:nvPr/>
        </p:nvSpPr>
        <p:spPr bwMode="auto">
          <a:xfrm>
            <a:off x="250825" y="4149725"/>
            <a:ext cx="817563" cy="554038"/>
          </a:xfrm>
          <a:prstGeom prst="star5">
            <a:avLst/>
          </a:prstGeom>
          <a:solidFill>
            <a:srgbClr val="CC3300"/>
          </a:solidFill>
          <a:ln w="9525">
            <a:solidFill>
              <a:schemeClr val="tx1"/>
            </a:solidFill>
            <a:miter lim="800000"/>
            <a:headEnd/>
            <a:tailEnd/>
          </a:ln>
          <a:effectLst/>
        </p:spPr>
        <p:txBody>
          <a:bodyPr wrap="none" anchor="ctr"/>
          <a:lstStyle/>
          <a:p>
            <a:pPr algn="ctr">
              <a:defRPr/>
            </a:pPr>
            <a:endParaRPr lang="tr-TR">
              <a:solidFill>
                <a:srgbClr val="CC3300"/>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endParaRPr lang="tr-TR" smtClean="0"/>
          </a:p>
        </p:txBody>
      </p:sp>
      <p:sp>
        <p:nvSpPr>
          <p:cNvPr id="72707" name="Rectangle 3"/>
          <p:cNvSpPr>
            <a:spLocks noGrp="1" noChangeArrowheads="1"/>
          </p:cNvSpPr>
          <p:nvPr>
            <p:ph type="body" idx="1"/>
          </p:nvPr>
        </p:nvSpPr>
        <p:spPr/>
        <p:txBody>
          <a:bodyPr/>
          <a:lstStyle/>
          <a:p>
            <a:pPr eaLnBrk="1" hangingPunct="1">
              <a:defRPr/>
            </a:pPr>
            <a:endParaRPr lang="tr-TR" smtClean="0"/>
          </a:p>
          <a:p>
            <a:pPr eaLnBrk="1" hangingPunct="1">
              <a:defRPr/>
            </a:pPr>
            <a:r>
              <a:rPr lang="tr-TR" smtClean="0">
                <a:latin typeface="Georgia" pitchFamily="18" charset="0"/>
              </a:rPr>
              <a:t>Planlanan insülin dozunu almış olmalı</a:t>
            </a:r>
          </a:p>
          <a:p>
            <a:pPr eaLnBrk="1" hangingPunct="1">
              <a:defRPr/>
            </a:pPr>
            <a:r>
              <a:rPr lang="tr-TR" smtClean="0">
                <a:latin typeface="Georgia" pitchFamily="18" charset="0"/>
              </a:rPr>
              <a:t>Sabah tok olarak gelmeli</a:t>
            </a:r>
          </a:p>
          <a:p>
            <a:pPr eaLnBrk="1" hangingPunct="1">
              <a:defRPr/>
            </a:pPr>
            <a:r>
              <a:rPr lang="tr-TR" smtClean="0">
                <a:latin typeface="Georgia" pitchFamily="18" charset="0"/>
              </a:rPr>
              <a:t>İlk hasta olarak alınmalı</a:t>
            </a:r>
          </a:p>
          <a:p>
            <a:pPr eaLnBrk="1" hangingPunct="1">
              <a:defRPr/>
            </a:pPr>
            <a:r>
              <a:rPr lang="tr-TR" smtClean="0">
                <a:latin typeface="Georgia" pitchFamily="18" charset="0"/>
              </a:rPr>
              <a:t>Preoperatif ve postoperatif antibiyotik</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endParaRPr lang="tr-TR" smtClean="0"/>
          </a:p>
        </p:txBody>
      </p:sp>
      <p:sp>
        <p:nvSpPr>
          <p:cNvPr id="73731" name="Rectangle 3"/>
          <p:cNvSpPr>
            <a:spLocks noGrp="1" noChangeArrowheads="1"/>
          </p:cNvSpPr>
          <p:nvPr>
            <p:ph type="body" idx="1"/>
          </p:nvPr>
        </p:nvSpPr>
        <p:spPr/>
        <p:txBody>
          <a:bodyPr/>
          <a:lstStyle/>
          <a:p>
            <a:pPr eaLnBrk="1" hangingPunct="1">
              <a:defRPr/>
            </a:pPr>
            <a:r>
              <a:rPr lang="tr-TR" smtClean="0">
                <a:latin typeface="Georgia" pitchFamily="18" charset="0"/>
              </a:rPr>
              <a:t>Hedeflenen aralık</a:t>
            </a:r>
          </a:p>
          <a:p>
            <a:pPr eaLnBrk="1" hangingPunct="1">
              <a:defRPr/>
            </a:pPr>
            <a:r>
              <a:rPr lang="tr-TR" smtClean="0">
                <a:latin typeface="Georgia" pitchFamily="18" charset="0"/>
              </a:rPr>
              <a:t>100-250mg/dL olmalı</a:t>
            </a:r>
          </a:p>
          <a:p>
            <a:pPr eaLnBrk="1" hangingPunct="1">
              <a:defRPr/>
            </a:pPr>
            <a:r>
              <a:rPr lang="tr-TR" smtClean="0">
                <a:latin typeface="Georgia" pitchFamily="18" charset="0"/>
              </a:rPr>
              <a:t>Yüksek olması halinde; nötrofil fonksiyonları azalması inflamatuar cevap ve yara iyileşmesi gecikir.</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tr-TR" smtClean="0">
                <a:solidFill>
                  <a:srgbClr val="FFFF66"/>
                </a:solidFill>
              </a:rPr>
              <a:t>Hematolojik Değerlendirme</a:t>
            </a:r>
          </a:p>
        </p:txBody>
      </p:sp>
      <p:sp>
        <p:nvSpPr>
          <p:cNvPr id="74755" name="Rectangle 3"/>
          <p:cNvSpPr>
            <a:spLocks noGrp="1" noChangeArrowheads="1"/>
          </p:cNvSpPr>
          <p:nvPr>
            <p:ph type="body" idx="1"/>
          </p:nvPr>
        </p:nvSpPr>
        <p:spPr/>
        <p:txBody>
          <a:bodyPr/>
          <a:lstStyle/>
          <a:p>
            <a:pPr eaLnBrk="1" hangingPunct="1">
              <a:defRPr/>
            </a:pPr>
            <a:r>
              <a:rPr lang="tr-TR" smtClean="0">
                <a:solidFill>
                  <a:srgbClr val="CC3300"/>
                </a:solidFill>
                <a:effectLst>
                  <a:outerShdw blurRad="38100" dist="38100" dir="2700000" algn="tl">
                    <a:srgbClr val="FFFFFF"/>
                  </a:outerShdw>
                </a:effectLst>
                <a:latin typeface="Georgia" pitchFamily="18" charset="0"/>
              </a:rPr>
              <a:t>Anemi</a:t>
            </a:r>
          </a:p>
          <a:p>
            <a:pPr eaLnBrk="1" hangingPunct="1">
              <a:buFont typeface="Wingdings" pitchFamily="2" charset="2"/>
              <a:buNone/>
              <a:defRPr/>
            </a:pPr>
            <a:r>
              <a:rPr lang="tr-TR" smtClean="0">
                <a:latin typeface="Georgia" pitchFamily="18" charset="0"/>
              </a:rPr>
              <a:t>Eritrosit(RBC):4.2-5.5x 10</a:t>
            </a:r>
            <a:r>
              <a:rPr lang="tr-TR" sz="2400" baseline="42000" smtClean="0">
                <a:latin typeface="Georgia" pitchFamily="18" charset="0"/>
              </a:rPr>
              <a:t>6</a:t>
            </a:r>
            <a:r>
              <a:rPr lang="tr-TR" sz="2400" smtClean="0">
                <a:latin typeface="Georgia" pitchFamily="18" charset="0"/>
              </a:rPr>
              <a:t> </a:t>
            </a:r>
            <a:r>
              <a:rPr lang="tr-TR" smtClean="0">
                <a:latin typeface="Georgia" pitchFamily="18" charset="0"/>
              </a:rPr>
              <a:t>hücre/mm</a:t>
            </a:r>
            <a:r>
              <a:rPr lang="tr-TR" sz="2400" baseline="30000" smtClean="0">
                <a:latin typeface="Georgia" pitchFamily="18" charset="0"/>
              </a:rPr>
              <a:t>3 </a:t>
            </a:r>
            <a:r>
              <a:rPr lang="tr-TR" smtClean="0">
                <a:latin typeface="Georgia" pitchFamily="18" charset="0"/>
              </a:rPr>
              <a:t> E</a:t>
            </a:r>
          </a:p>
          <a:p>
            <a:pPr eaLnBrk="1" hangingPunct="1">
              <a:buFont typeface="Wingdings" pitchFamily="2" charset="2"/>
              <a:buNone/>
              <a:defRPr/>
            </a:pPr>
            <a:r>
              <a:rPr lang="tr-TR" smtClean="0">
                <a:latin typeface="Georgia" pitchFamily="18" charset="0"/>
              </a:rPr>
              <a:t>				3.6-5.0x 10</a:t>
            </a:r>
            <a:r>
              <a:rPr lang="tr-TR" sz="2400" baseline="42000" smtClean="0">
                <a:latin typeface="Georgia" pitchFamily="18" charset="0"/>
              </a:rPr>
              <a:t>6</a:t>
            </a:r>
            <a:r>
              <a:rPr lang="tr-TR" sz="2400" smtClean="0">
                <a:latin typeface="Georgia" pitchFamily="18" charset="0"/>
              </a:rPr>
              <a:t> </a:t>
            </a:r>
            <a:r>
              <a:rPr lang="tr-TR" smtClean="0">
                <a:latin typeface="Georgia" pitchFamily="18" charset="0"/>
              </a:rPr>
              <a:t>hücre/mm</a:t>
            </a:r>
            <a:r>
              <a:rPr lang="tr-TR" sz="2400" baseline="30000" smtClean="0">
                <a:latin typeface="Georgia" pitchFamily="18" charset="0"/>
              </a:rPr>
              <a:t>3  </a:t>
            </a:r>
            <a:r>
              <a:rPr lang="tr-TR" smtClean="0">
                <a:latin typeface="Georgia" pitchFamily="18" charset="0"/>
              </a:rPr>
              <a:t>K</a:t>
            </a:r>
          </a:p>
          <a:p>
            <a:pPr eaLnBrk="1" hangingPunct="1">
              <a:buFont typeface="Wingdings" pitchFamily="2" charset="2"/>
              <a:buNone/>
              <a:defRPr/>
            </a:pPr>
            <a:endParaRPr lang="tr-TR" smtClean="0">
              <a:latin typeface="Georgia" pitchFamily="18" charset="0"/>
            </a:endParaRPr>
          </a:p>
          <a:p>
            <a:pPr eaLnBrk="1" hangingPunct="1">
              <a:buFont typeface="Wingdings" pitchFamily="2" charset="2"/>
              <a:buNone/>
              <a:defRPr/>
            </a:pPr>
            <a:r>
              <a:rPr lang="tr-TR" smtClean="0">
                <a:latin typeface="Georgia" pitchFamily="18" charset="0"/>
              </a:rPr>
              <a:t>Azalması halidir. Aneminin derecesi intravasküler oksijen taşıma kapasitesini etkiler.</a:t>
            </a:r>
            <a:endParaRPr lang="tr-TR" sz="2400" baseline="30000" smtClean="0">
              <a:latin typeface="Georgia"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endParaRPr lang="tr-TR" smtClean="0"/>
          </a:p>
        </p:txBody>
      </p:sp>
      <p:sp>
        <p:nvSpPr>
          <p:cNvPr id="75779" name="Rectangle 3"/>
          <p:cNvSpPr>
            <a:spLocks noGrp="1" noChangeArrowheads="1"/>
          </p:cNvSpPr>
          <p:nvPr>
            <p:ph type="body" idx="1"/>
          </p:nvPr>
        </p:nvSpPr>
        <p:spPr/>
        <p:txBody>
          <a:bodyPr/>
          <a:lstStyle/>
          <a:p>
            <a:pPr eaLnBrk="1" hangingPunct="1">
              <a:defRPr/>
            </a:pPr>
            <a:r>
              <a:rPr lang="tr-TR" smtClean="0">
                <a:latin typeface="Georgia" pitchFamily="18" charset="0"/>
              </a:rPr>
              <a:t>Hemoglobin seviyesi düşer </a:t>
            </a:r>
            <a:r>
              <a:rPr lang="tr-TR" sz="2000" smtClean="0">
                <a:solidFill>
                  <a:srgbClr val="CC3300"/>
                </a:solidFill>
                <a:effectLst/>
                <a:latin typeface="Georgia" pitchFamily="18" charset="0"/>
              </a:rPr>
              <a:t>14-18g/100ml</a:t>
            </a:r>
          </a:p>
          <a:p>
            <a:pPr eaLnBrk="1" hangingPunct="1">
              <a:defRPr/>
            </a:pPr>
            <a:r>
              <a:rPr lang="tr-TR" smtClean="0">
                <a:latin typeface="Georgia" pitchFamily="18" charset="0"/>
              </a:rPr>
              <a:t>Kan daha az vizköz ve daha akışkan hale gelir</a:t>
            </a:r>
          </a:p>
          <a:p>
            <a:pPr eaLnBrk="1" hangingPunct="1">
              <a:defRPr/>
            </a:pPr>
            <a:r>
              <a:rPr lang="tr-TR" smtClean="0">
                <a:latin typeface="Georgia" pitchFamily="18" charset="0"/>
              </a:rPr>
              <a:t>Kanın dokulara taşıdığı oksijen miktarını düşürür</a:t>
            </a:r>
          </a:p>
          <a:p>
            <a:pPr eaLnBrk="1" hangingPunct="1">
              <a:defRPr/>
            </a:pPr>
            <a:r>
              <a:rPr lang="tr-TR" smtClean="0">
                <a:latin typeface="Georgia" pitchFamily="18" charset="0"/>
              </a:rPr>
              <a:t>Hipoksi</a:t>
            </a:r>
          </a:p>
          <a:p>
            <a:pPr eaLnBrk="1" hangingPunct="1">
              <a:defRPr/>
            </a:pPr>
            <a:r>
              <a:rPr lang="tr-TR" smtClean="0">
                <a:latin typeface="Georgia" pitchFamily="18" charset="0"/>
              </a:rPr>
              <a:t>Uç organ zararına</a:t>
            </a:r>
          </a:p>
          <a:p>
            <a:pPr eaLnBrk="1" hangingPunct="1">
              <a:defRPr/>
            </a:pPr>
            <a:r>
              <a:rPr lang="tr-TR" smtClean="0">
                <a:latin typeface="Georgia" pitchFamily="18" charset="0"/>
              </a:rPr>
              <a:t>Ölüm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Resim 015"/>
          <p:cNvPicPr>
            <a:picLocks noChangeAspect="1" noChangeArrowheads="1"/>
          </p:cNvPicPr>
          <p:nvPr/>
        </p:nvPicPr>
        <p:blipFill>
          <a:blip r:embed="rId3" cstate="print"/>
          <a:srcRect/>
          <a:stretch>
            <a:fillRect/>
          </a:stretch>
        </p:blipFill>
        <p:spPr bwMode="auto">
          <a:xfrm>
            <a:off x="0" y="1588"/>
            <a:ext cx="9144000" cy="6856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endParaRPr lang="tr-TR" smtClean="0"/>
          </a:p>
        </p:txBody>
      </p:sp>
      <p:sp>
        <p:nvSpPr>
          <p:cNvPr id="76803" name="Rectangle 3"/>
          <p:cNvSpPr>
            <a:spLocks noGrp="1" noChangeArrowheads="1"/>
          </p:cNvSpPr>
          <p:nvPr>
            <p:ph type="body" idx="1"/>
          </p:nvPr>
        </p:nvSpPr>
        <p:spPr/>
        <p:txBody>
          <a:bodyPr/>
          <a:lstStyle/>
          <a:p>
            <a:pPr eaLnBrk="1" hangingPunct="1">
              <a:defRPr/>
            </a:pPr>
            <a:r>
              <a:rPr lang="tr-TR" dirty="0" smtClean="0">
                <a:latin typeface="Georgia" pitchFamily="18" charset="0"/>
              </a:rPr>
              <a:t>Hemoglobin seviyesi </a:t>
            </a:r>
            <a:r>
              <a:rPr lang="tr-TR" dirty="0" smtClean="0">
                <a:solidFill>
                  <a:srgbClr val="CC3300"/>
                </a:solidFill>
                <a:effectLst/>
                <a:latin typeface="Georgia" pitchFamily="18" charset="0"/>
              </a:rPr>
              <a:t>8-10g/</a:t>
            </a:r>
            <a:r>
              <a:rPr lang="tr-TR" dirty="0" err="1" smtClean="0">
                <a:solidFill>
                  <a:srgbClr val="CC3300"/>
                </a:solidFill>
                <a:effectLst/>
                <a:latin typeface="Georgia" pitchFamily="18" charset="0"/>
              </a:rPr>
              <a:t>dL</a:t>
            </a:r>
            <a:r>
              <a:rPr lang="tr-TR" dirty="0" smtClean="0">
                <a:latin typeface="Georgia" pitchFamily="18" charset="0"/>
              </a:rPr>
              <a:t> olan hastanın medikal durumu dikkatle değerlendirilmelidir.</a:t>
            </a:r>
          </a:p>
          <a:p>
            <a:pPr eaLnBrk="1" hangingPunct="1">
              <a:buFont typeface="Wingdings" pitchFamily="2" charset="2"/>
              <a:buNone/>
              <a:defRPr/>
            </a:pPr>
            <a:endParaRPr lang="tr-TR" dirty="0" smtClean="0">
              <a:solidFill>
                <a:srgbClr val="FFFF66"/>
              </a:solidFill>
              <a:effectLst/>
              <a:latin typeface="Georgia" pitchFamily="18" charset="0"/>
            </a:endParaRPr>
          </a:p>
          <a:p>
            <a:pPr eaLnBrk="1" hangingPunct="1">
              <a:buFont typeface="Wingdings" pitchFamily="2" charset="2"/>
              <a:buNone/>
              <a:defRPr/>
            </a:pPr>
            <a:r>
              <a:rPr lang="tr-TR" sz="2400" dirty="0" smtClean="0">
                <a:solidFill>
                  <a:srgbClr val="FFFF66"/>
                </a:solidFill>
                <a:effectLst/>
              </a:rPr>
              <a:t>Hafif seviyede koroner arter hastalığı olan bir bireye optimal oksijen taşıma kapasitesi sağlamak için </a:t>
            </a:r>
            <a:r>
              <a:rPr lang="tr-TR" sz="2400" dirty="0" err="1" smtClean="0">
                <a:solidFill>
                  <a:srgbClr val="FFFF66"/>
                </a:solidFill>
                <a:effectLst/>
              </a:rPr>
              <a:t>tranfüzyon</a:t>
            </a:r>
            <a:r>
              <a:rPr lang="tr-TR" sz="2400" dirty="0" smtClean="0">
                <a:solidFill>
                  <a:srgbClr val="FFFF66"/>
                </a:solidFill>
                <a:effectLst/>
              </a:rPr>
              <a:t> gerekir</a:t>
            </a:r>
          </a:p>
          <a:p>
            <a:pPr eaLnBrk="1" hangingPunct="1">
              <a:buFont typeface="Wingdings" pitchFamily="2" charset="2"/>
              <a:buNone/>
              <a:defRPr/>
            </a:pPr>
            <a:r>
              <a:rPr lang="tr-TR" sz="2400" dirty="0" smtClean="0">
                <a:solidFill>
                  <a:srgbClr val="FFFF66"/>
                </a:solidFill>
                <a:effectLst/>
              </a:rPr>
              <a:t>Bu derecede anemik olan genç ve sağlıklı bir birey ise </a:t>
            </a:r>
            <a:r>
              <a:rPr lang="tr-TR" sz="2400" dirty="0" err="1" smtClean="0">
                <a:solidFill>
                  <a:srgbClr val="FFFF66"/>
                </a:solidFill>
                <a:effectLst/>
              </a:rPr>
              <a:t>minor</a:t>
            </a:r>
            <a:r>
              <a:rPr lang="tr-TR" sz="2400" dirty="0" smtClean="0">
                <a:solidFill>
                  <a:srgbClr val="FFFF66"/>
                </a:solidFill>
                <a:effectLst/>
              </a:rPr>
              <a:t> operasyonları </a:t>
            </a:r>
            <a:r>
              <a:rPr lang="tr-TR" sz="2400" dirty="0" err="1" smtClean="0">
                <a:solidFill>
                  <a:srgbClr val="FFFF66"/>
                </a:solidFill>
                <a:effectLst/>
              </a:rPr>
              <a:t>tolore</a:t>
            </a:r>
            <a:r>
              <a:rPr lang="tr-TR" sz="2400" dirty="0" smtClean="0">
                <a:solidFill>
                  <a:srgbClr val="FFFF66"/>
                </a:solidFill>
                <a:effectLst/>
              </a:rPr>
              <a:t> edebilir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endParaRPr lang="tr-TR" smtClean="0"/>
          </a:p>
        </p:txBody>
      </p:sp>
      <p:sp>
        <p:nvSpPr>
          <p:cNvPr id="77827" name="Rectangle 3"/>
          <p:cNvSpPr>
            <a:spLocks noGrp="1" noChangeArrowheads="1"/>
          </p:cNvSpPr>
          <p:nvPr>
            <p:ph type="body" idx="1"/>
          </p:nvPr>
        </p:nvSpPr>
        <p:spPr/>
        <p:txBody>
          <a:bodyPr/>
          <a:lstStyle/>
          <a:p>
            <a:pPr eaLnBrk="1" hangingPunct="1">
              <a:defRPr/>
            </a:pPr>
            <a:endParaRPr lang="tr-TR" smtClean="0"/>
          </a:p>
          <a:p>
            <a:pPr eaLnBrk="1" hangingPunct="1">
              <a:defRPr/>
            </a:pPr>
            <a:endParaRPr lang="tr-TR" smtClean="0"/>
          </a:p>
          <a:p>
            <a:pPr eaLnBrk="1" hangingPunct="1">
              <a:defRPr/>
            </a:pPr>
            <a:r>
              <a:rPr lang="tr-TR" smtClean="0">
                <a:latin typeface="Georgia" pitchFamily="18" charset="0"/>
              </a:rPr>
              <a:t>Hemoglobin seviyesi </a:t>
            </a:r>
            <a:r>
              <a:rPr lang="tr-TR" u="sng" smtClean="0">
                <a:solidFill>
                  <a:srgbClr val="CC3300"/>
                </a:solidFill>
                <a:effectLst/>
                <a:latin typeface="Georgia" pitchFamily="18" charset="0"/>
              </a:rPr>
              <a:t>8g/dL altında</a:t>
            </a:r>
            <a:r>
              <a:rPr lang="tr-TR" smtClean="0">
                <a:latin typeface="Georgia" pitchFamily="18" charset="0"/>
              </a:rPr>
              <a:t> olan hastaya medikal durumu ne olursa olsun </a:t>
            </a:r>
            <a:r>
              <a:rPr lang="tr-TR" smtClean="0">
                <a:solidFill>
                  <a:srgbClr val="CC3300"/>
                </a:solidFill>
                <a:effectLst/>
                <a:latin typeface="Georgia" pitchFamily="18" charset="0"/>
              </a:rPr>
              <a:t>mutlaka</a:t>
            </a:r>
            <a:r>
              <a:rPr lang="tr-TR" smtClean="0">
                <a:latin typeface="Georgia" pitchFamily="18" charset="0"/>
              </a:rPr>
              <a:t> transfüzyon gereklidir.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endParaRPr lang="tr-TR" smtClean="0"/>
          </a:p>
        </p:txBody>
      </p:sp>
      <p:sp>
        <p:nvSpPr>
          <p:cNvPr id="78851" name="Rectangle 3"/>
          <p:cNvSpPr>
            <a:spLocks noGrp="1" noChangeArrowheads="1"/>
          </p:cNvSpPr>
          <p:nvPr>
            <p:ph type="body" idx="1"/>
          </p:nvPr>
        </p:nvSpPr>
        <p:spPr/>
        <p:txBody>
          <a:bodyPr/>
          <a:lstStyle/>
          <a:p>
            <a:pPr eaLnBrk="1" hangingPunct="1">
              <a:defRPr/>
            </a:pPr>
            <a:r>
              <a:rPr lang="tr-TR" smtClean="0">
                <a:latin typeface="Georgia" pitchFamily="18" charset="0"/>
              </a:rPr>
              <a:t>Hemoglobin seviyesine ek olarak bir cerrah anemi tipini ve medikal hikayeyi de bilmelidir.</a:t>
            </a:r>
          </a:p>
          <a:p>
            <a:pPr eaLnBrk="1" hangingPunct="1">
              <a:defRPr/>
            </a:pPr>
            <a:r>
              <a:rPr lang="tr-TR" smtClean="0">
                <a:latin typeface="Georgia" pitchFamily="18" charset="0"/>
              </a:rPr>
              <a:t>Akut (Travma hastası,kanama vs.)</a:t>
            </a:r>
          </a:p>
          <a:p>
            <a:pPr eaLnBrk="1" hangingPunct="1">
              <a:defRPr/>
            </a:pPr>
            <a:r>
              <a:rPr lang="tr-TR" smtClean="0">
                <a:latin typeface="Georgia" pitchFamily="18" charset="0"/>
              </a:rPr>
              <a:t>Kronik ( sickle cell, böbrek hastası)</a:t>
            </a:r>
          </a:p>
          <a:p>
            <a:pPr eaLnBrk="1" hangingPunct="1">
              <a:buFont typeface="Wingdings" pitchFamily="2" charset="2"/>
              <a:buNone/>
              <a:defRPr/>
            </a:pPr>
            <a:endParaRPr lang="tr-TR" smtClean="0">
              <a:latin typeface="Georgia"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Trombositopeni</a:t>
            </a:r>
          </a:p>
        </p:txBody>
      </p:sp>
      <p:sp>
        <p:nvSpPr>
          <p:cNvPr id="80899" name="Rectangle 3"/>
          <p:cNvSpPr>
            <a:spLocks noGrp="1" noChangeArrowheads="1"/>
          </p:cNvSpPr>
          <p:nvPr>
            <p:ph type="body" idx="1"/>
          </p:nvPr>
        </p:nvSpPr>
        <p:spPr/>
        <p:txBody>
          <a:bodyPr/>
          <a:lstStyle/>
          <a:p>
            <a:pPr eaLnBrk="1" hangingPunct="1">
              <a:defRPr/>
            </a:pPr>
            <a:r>
              <a:rPr lang="tr-TR" smtClean="0">
                <a:latin typeface="Georgia" pitchFamily="18" charset="0"/>
              </a:rPr>
              <a:t>Platelet sayısı &lt; 100,000/ mm</a:t>
            </a:r>
            <a:r>
              <a:rPr lang="tr-TR" sz="2400" baseline="30000" smtClean="0">
                <a:latin typeface="Georgia" pitchFamily="18" charset="0"/>
              </a:rPr>
              <a:t>3</a:t>
            </a:r>
          </a:p>
          <a:p>
            <a:pPr eaLnBrk="1" hangingPunct="1">
              <a:defRPr/>
            </a:pPr>
            <a:r>
              <a:rPr lang="tr-TR" smtClean="0">
                <a:latin typeface="Georgia" pitchFamily="18" charset="0"/>
              </a:rPr>
              <a:t>&lt;50.000 / mm</a:t>
            </a:r>
            <a:r>
              <a:rPr lang="tr-TR" baseline="30000" smtClean="0">
                <a:latin typeface="Georgia" pitchFamily="18" charset="0"/>
              </a:rPr>
              <a:t>3 </a:t>
            </a:r>
            <a:r>
              <a:rPr lang="tr-TR" smtClean="0">
                <a:latin typeface="Georgia" pitchFamily="18" charset="0"/>
              </a:rPr>
              <a:t>kolayca doku altı kanama</a:t>
            </a:r>
          </a:p>
          <a:p>
            <a:pPr eaLnBrk="1" hangingPunct="1">
              <a:buFont typeface="Wingdings" pitchFamily="2" charset="2"/>
              <a:buNone/>
              <a:defRPr/>
            </a:pPr>
            <a:r>
              <a:rPr lang="tr-TR" baseline="30000" smtClean="0">
                <a:solidFill>
                  <a:srgbClr val="FFFF66"/>
                </a:solidFill>
                <a:effectLst/>
                <a:latin typeface="Georgia" pitchFamily="18" charset="0"/>
              </a:rPr>
              <a:t>Cerrahi işlem kontrendike, platelet transfüzyonu gerekli</a:t>
            </a:r>
          </a:p>
          <a:p>
            <a:pPr eaLnBrk="1" hangingPunct="1">
              <a:buFont typeface="Wingdings" pitchFamily="2" charset="2"/>
              <a:buNone/>
              <a:defRPr/>
            </a:pPr>
            <a:endParaRPr lang="tr-TR" smtClean="0">
              <a:latin typeface="Georgia" pitchFamily="18" charset="0"/>
            </a:endParaRPr>
          </a:p>
          <a:p>
            <a:pPr eaLnBrk="1" hangingPunct="1">
              <a:defRPr/>
            </a:pPr>
            <a:r>
              <a:rPr lang="tr-TR" smtClean="0">
                <a:latin typeface="Georgia" pitchFamily="18" charset="0"/>
              </a:rPr>
              <a:t>&lt;10.000 / mm</a:t>
            </a:r>
            <a:r>
              <a:rPr lang="tr-TR" baseline="30000" smtClean="0">
                <a:latin typeface="Georgia" pitchFamily="18" charset="0"/>
              </a:rPr>
              <a:t>3 </a:t>
            </a:r>
            <a:r>
              <a:rPr lang="tr-TR" smtClean="0">
                <a:latin typeface="Georgia" pitchFamily="18" charset="0"/>
              </a:rPr>
              <a:t>spontan kanama</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Von Willebrand Hastalığı</a:t>
            </a:r>
          </a:p>
        </p:txBody>
      </p:sp>
      <p:sp>
        <p:nvSpPr>
          <p:cNvPr id="81923" name="Rectangle 3"/>
          <p:cNvSpPr>
            <a:spLocks noGrp="1" noChangeArrowheads="1"/>
          </p:cNvSpPr>
          <p:nvPr>
            <p:ph type="body" idx="1"/>
          </p:nvPr>
        </p:nvSpPr>
        <p:spPr/>
        <p:txBody>
          <a:bodyPr/>
          <a:lstStyle/>
          <a:p>
            <a:pPr eaLnBrk="1" hangingPunct="1">
              <a:defRPr/>
            </a:pPr>
            <a:r>
              <a:rPr lang="tr-TR" smtClean="0">
                <a:latin typeface="Georgia" pitchFamily="18" charset="0"/>
              </a:rPr>
              <a:t>En sık görülen kalıtsal kanama problemi</a:t>
            </a:r>
          </a:p>
          <a:p>
            <a:pPr eaLnBrk="1" hangingPunct="1">
              <a:defRPr/>
            </a:pPr>
            <a:r>
              <a:rPr lang="tr-TR" smtClean="0">
                <a:latin typeface="Georgia" pitchFamily="18" charset="0"/>
              </a:rPr>
              <a:t>Otozomal dominat, von Willebrand faktör eksikliği,damar duvarındaki kollojen ile platelet ilişkisini düzenler</a:t>
            </a:r>
          </a:p>
          <a:p>
            <a:pPr eaLnBrk="1" hangingPunct="1">
              <a:defRPr/>
            </a:pPr>
            <a:r>
              <a:rPr lang="tr-TR" smtClean="0">
                <a:latin typeface="Georgia" pitchFamily="18" charset="0"/>
              </a:rPr>
              <a:t>Yetişkinlik dönemindeki bir cerrahi tecrübeye kadar hafif kanama bulguları genellikle gözlenmez.</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defRPr/>
            </a:pPr>
            <a:endParaRPr lang="tr-TR" smtClean="0"/>
          </a:p>
        </p:txBody>
      </p:sp>
      <p:sp>
        <p:nvSpPr>
          <p:cNvPr id="82947" name="Rectangle 3"/>
          <p:cNvSpPr>
            <a:spLocks noGrp="1" noChangeArrowheads="1"/>
          </p:cNvSpPr>
          <p:nvPr>
            <p:ph type="body" idx="1"/>
          </p:nvPr>
        </p:nvSpPr>
        <p:spPr/>
        <p:txBody>
          <a:bodyPr/>
          <a:lstStyle/>
          <a:p>
            <a:pPr eaLnBrk="1" hangingPunct="1">
              <a:defRPr/>
            </a:pPr>
            <a:endParaRPr lang="tr-TR" smtClean="0"/>
          </a:p>
          <a:p>
            <a:pPr eaLnBrk="1" hangingPunct="1">
              <a:defRPr/>
            </a:pPr>
            <a:r>
              <a:rPr lang="tr-TR" smtClean="0">
                <a:latin typeface="Georgia" pitchFamily="18" charset="0"/>
              </a:rPr>
              <a:t>Klinik olarak hafif doku altı kanama- belirgin cerrahi  kanama</a:t>
            </a:r>
          </a:p>
          <a:p>
            <a:pPr eaLnBrk="1" hangingPunct="1">
              <a:defRPr/>
            </a:pPr>
            <a:r>
              <a:rPr lang="tr-TR" smtClean="0">
                <a:latin typeface="Georgia" pitchFamily="18" charset="0"/>
              </a:rPr>
              <a:t>Kanama zamanı –PTT uzar</a:t>
            </a:r>
          </a:p>
          <a:p>
            <a:pPr eaLnBrk="1" hangingPunct="1">
              <a:defRPr/>
            </a:pPr>
            <a:r>
              <a:rPr lang="tr-TR" smtClean="0">
                <a:latin typeface="Georgia" pitchFamily="18" charset="0"/>
              </a:rPr>
              <a:t>Operasyon öncesi faktör replasmanı</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Hemofili</a:t>
            </a:r>
          </a:p>
        </p:txBody>
      </p:sp>
      <p:sp>
        <p:nvSpPr>
          <p:cNvPr id="83971" name="Rectangle 3"/>
          <p:cNvSpPr>
            <a:spLocks noGrp="1" noChangeArrowheads="1"/>
          </p:cNvSpPr>
          <p:nvPr>
            <p:ph type="body" idx="1"/>
          </p:nvPr>
        </p:nvSpPr>
        <p:spPr/>
        <p:txBody>
          <a:bodyPr/>
          <a:lstStyle/>
          <a:p>
            <a:pPr eaLnBrk="1" hangingPunct="1">
              <a:buFont typeface="Wingdings" pitchFamily="2" charset="2"/>
              <a:buNone/>
              <a:defRPr/>
            </a:pPr>
            <a:r>
              <a:rPr lang="tr-TR" smtClean="0">
                <a:solidFill>
                  <a:srgbClr val="CC3300"/>
                </a:solidFill>
                <a:effectLst/>
                <a:latin typeface="Georgia" pitchFamily="18" charset="0"/>
              </a:rPr>
              <a:t>Hemofili A</a:t>
            </a:r>
          </a:p>
          <a:p>
            <a:pPr eaLnBrk="1" hangingPunct="1">
              <a:defRPr/>
            </a:pPr>
            <a:r>
              <a:rPr lang="tr-TR" smtClean="0">
                <a:latin typeface="Georgia" pitchFamily="18" charset="0"/>
              </a:rPr>
              <a:t>Erkeklerde, faktör VIII eksikliği</a:t>
            </a:r>
          </a:p>
          <a:p>
            <a:pPr eaLnBrk="1" hangingPunct="1">
              <a:defRPr/>
            </a:pPr>
            <a:r>
              <a:rPr lang="tr-TR" smtClean="0">
                <a:latin typeface="Georgia" pitchFamily="18" charset="0"/>
              </a:rPr>
              <a:t>Faktör eksikliği %80 azalınca klinik bulgu</a:t>
            </a:r>
          </a:p>
          <a:p>
            <a:pPr eaLnBrk="1" hangingPunct="1">
              <a:defRPr/>
            </a:pPr>
            <a:r>
              <a:rPr lang="tr-TR" smtClean="0">
                <a:latin typeface="Georgia" pitchFamily="18" charset="0"/>
              </a:rPr>
              <a:t>Orta seviyede belirgin cerrahi kanama</a:t>
            </a:r>
          </a:p>
          <a:p>
            <a:pPr eaLnBrk="1" hangingPunct="1">
              <a:defRPr/>
            </a:pPr>
            <a:r>
              <a:rPr lang="tr-TR" smtClean="0">
                <a:latin typeface="Georgia" pitchFamily="18" charset="0"/>
              </a:rPr>
              <a:t>Ciddi seviyede spontan kanama</a:t>
            </a:r>
          </a:p>
          <a:p>
            <a:pPr eaLnBrk="1" hangingPunct="1">
              <a:buFont typeface="Wingdings" pitchFamily="2" charset="2"/>
              <a:buNone/>
              <a:defRPr/>
            </a:pPr>
            <a:r>
              <a:rPr lang="tr-TR" smtClean="0">
                <a:solidFill>
                  <a:srgbClr val="CC3300"/>
                </a:solidFill>
                <a:effectLst/>
                <a:latin typeface="Georgia" pitchFamily="18" charset="0"/>
              </a:rPr>
              <a:t>Hemofili B</a:t>
            </a:r>
            <a:endParaRPr lang="tr-TR" smtClean="0">
              <a:effectLst/>
              <a:latin typeface="Georgia" pitchFamily="18" charset="0"/>
            </a:endParaRPr>
          </a:p>
          <a:p>
            <a:pPr eaLnBrk="1" hangingPunct="1">
              <a:buFont typeface="Wingdings" pitchFamily="2" charset="2"/>
              <a:buNone/>
              <a:defRPr/>
            </a:pPr>
            <a:r>
              <a:rPr lang="tr-TR" smtClean="0">
                <a:effectLst/>
                <a:latin typeface="Georgia" pitchFamily="18" charset="0"/>
              </a:rPr>
              <a:t>Faktör IX (Christmas)eksikliği</a:t>
            </a:r>
            <a:endParaRPr lang="tr-TR" smtClean="0">
              <a:solidFill>
                <a:srgbClr val="CC3300"/>
              </a:solidFill>
              <a:effectLst/>
              <a:latin typeface="Georgia" pitchFamily="18" charset="0"/>
            </a:endParaRPr>
          </a:p>
          <a:p>
            <a:pPr eaLnBrk="1" hangingPunct="1">
              <a:buFont typeface="Wingdings" pitchFamily="2" charset="2"/>
              <a:buNone/>
              <a:defRPr/>
            </a:pPr>
            <a:endParaRPr lang="tr-TR" smtClean="0">
              <a:solidFill>
                <a:srgbClr val="CC3300"/>
              </a:solidFill>
              <a:effectLst/>
              <a:latin typeface="Georgia" pitchFamily="18" charset="0"/>
            </a:endParaRPr>
          </a:p>
          <a:p>
            <a:pPr eaLnBrk="1" hangingPunct="1">
              <a:defRPr/>
            </a:pPr>
            <a:endParaRPr lang="tr-TR" smtClean="0">
              <a:latin typeface="Georgia" pitchFamily="18" charset="0"/>
            </a:endParaRPr>
          </a:p>
          <a:p>
            <a:pPr eaLnBrk="1" hangingPunct="1">
              <a:defRPr/>
            </a:pPr>
            <a:endParaRPr lang="tr-TR"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endParaRPr lang="tr-TR" smtClean="0"/>
          </a:p>
        </p:txBody>
      </p:sp>
      <p:sp>
        <p:nvSpPr>
          <p:cNvPr id="86019" name="Rectangle 3"/>
          <p:cNvSpPr>
            <a:spLocks noGrp="1" noChangeArrowheads="1"/>
          </p:cNvSpPr>
          <p:nvPr>
            <p:ph type="body" idx="1"/>
          </p:nvPr>
        </p:nvSpPr>
        <p:spPr/>
        <p:txBody>
          <a:bodyPr/>
          <a:lstStyle/>
          <a:p>
            <a:pPr eaLnBrk="1" hangingPunct="1">
              <a:defRPr/>
            </a:pPr>
            <a:r>
              <a:rPr lang="tr-TR" smtClean="0">
                <a:latin typeface="Georgia" pitchFamily="18" charset="0"/>
              </a:rPr>
              <a:t>AIDS</a:t>
            </a:r>
          </a:p>
          <a:p>
            <a:pPr eaLnBrk="1" hangingPunct="1">
              <a:defRPr/>
            </a:pPr>
            <a:r>
              <a:rPr lang="tr-TR" smtClean="0">
                <a:latin typeface="Georgia" pitchFamily="18" charset="0"/>
              </a:rPr>
              <a:t>Hematolojik Maligniteler( Lenfoma,lösemi)</a:t>
            </a:r>
          </a:p>
          <a:p>
            <a:pPr eaLnBrk="1" hangingPunct="1">
              <a:defRPr/>
            </a:pPr>
            <a:r>
              <a:rPr lang="tr-TR" smtClean="0">
                <a:latin typeface="Georgia" pitchFamily="18" charset="0"/>
              </a:rPr>
              <a:t>Beslenme yetersizliğine neden olan hastalıklar(Siroz, kronik alkol)</a:t>
            </a:r>
          </a:p>
          <a:p>
            <a:pPr eaLnBrk="1" hangingPunct="1">
              <a:defRPr/>
            </a:pPr>
            <a:r>
              <a:rPr lang="tr-TR" smtClean="0">
                <a:latin typeface="Georgia" pitchFamily="18" charset="0"/>
              </a:rPr>
              <a:t>Diabetes</a:t>
            </a:r>
          </a:p>
          <a:p>
            <a:pPr eaLnBrk="1" hangingPunct="1">
              <a:defRPr/>
            </a:pPr>
            <a:r>
              <a:rPr lang="tr-TR" smtClean="0">
                <a:latin typeface="Georgia" pitchFamily="18" charset="0"/>
              </a:rPr>
              <a:t>Kemoterapi, transplant</a:t>
            </a:r>
          </a:p>
          <a:p>
            <a:pPr eaLnBrk="1" hangingPunct="1">
              <a:defRPr/>
            </a:pPr>
            <a:endParaRPr lang="tr-TR" smtClean="0">
              <a:latin typeface="Georgia" pitchFamily="18" charset="0"/>
            </a:endParaRPr>
          </a:p>
        </p:txBody>
      </p:sp>
      <p:pic>
        <p:nvPicPr>
          <p:cNvPr id="78852" name="Picture 5" descr="Stop-AIDS-Hand">
            <a:hlinkClick r:id="rId3"/>
          </p:cNvPr>
          <p:cNvPicPr>
            <a:picLocks noChangeAspect="1" noChangeArrowheads="1"/>
          </p:cNvPicPr>
          <p:nvPr/>
        </p:nvPicPr>
        <p:blipFill>
          <a:blip r:embed="rId4" cstate="print"/>
          <a:srcRect/>
          <a:stretch>
            <a:fillRect/>
          </a:stretch>
        </p:blipFill>
        <p:spPr bwMode="auto">
          <a:xfrm>
            <a:off x="3851275" y="549275"/>
            <a:ext cx="1609725" cy="1609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İmmünolojik Değerlendirme</a:t>
            </a:r>
          </a:p>
        </p:txBody>
      </p:sp>
      <p:sp>
        <p:nvSpPr>
          <p:cNvPr id="79875" name="Rectangle 3"/>
          <p:cNvSpPr>
            <a:spLocks noGrp="1" noChangeArrowheads="1"/>
          </p:cNvSpPr>
          <p:nvPr>
            <p:ph type="body" idx="1"/>
          </p:nvPr>
        </p:nvSpPr>
        <p:spPr/>
        <p:txBody>
          <a:bodyPr/>
          <a:lstStyle/>
          <a:p>
            <a:pPr eaLnBrk="1" hangingPunct="1">
              <a:buFont typeface="Wingdings" pitchFamily="2" charset="2"/>
              <a:buNone/>
            </a:pPr>
            <a:r>
              <a:rPr lang="tr-TR" smtClean="0">
                <a:solidFill>
                  <a:srgbClr val="CC3300"/>
                </a:solidFill>
                <a:effectLst/>
                <a:latin typeface="Georgia" pitchFamily="18" charset="0"/>
              </a:rPr>
              <a:t>Organ transplantasyon</a:t>
            </a:r>
            <a:r>
              <a:rPr lang="tr-TR" smtClean="0">
                <a:effectLst/>
                <a:latin typeface="Georgia" pitchFamily="18" charset="0"/>
              </a:rPr>
              <a:t> hastaları verilen organın immün reaksiyonla karşılaşmaması için immünsupresif ilaç tedavisi görürler</a:t>
            </a:r>
          </a:p>
          <a:p>
            <a:pPr eaLnBrk="1" hangingPunct="1">
              <a:buFont typeface="Wingdings" pitchFamily="2" charset="2"/>
              <a:buNone/>
            </a:pPr>
            <a:r>
              <a:rPr lang="tr-TR" smtClean="0">
                <a:solidFill>
                  <a:srgbClr val="CC3300"/>
                </a:solidFill>
                <a:effectLst/>
                <a:latin typeface="Georgia" pitchFamily="18" charset="0"/>
              </a:rPr>
              <a:t>Kemoterapi hastalarına </a:t>
            </a:r>
            <a:r>
              <a:rPr lang="tr-TR" smtClean="0">
                <a:effectLst/>
                <a:latin typeface="Georgia" pitchFamily="18" charset="0"/>
              </a:rPr>
              <a:t>tümör hücrelerini öldüren ilaçlar verilirken, WBC üretimi için gerekli olan önemli kök hücreleri de öldürür</a:t>
            </a:r>
          </a:p>
          <a:p>
            <a:pPr eaLnBrk="1" hangingPunct="1">
              <a:buFont typeface="Wingdings" pitchFamily="2" charset="2"/>
              <a:buNone/>
            </a:pPr>
            <a:endParaRPr lang="tr-TR" smtClean="0">
              <a:effectLst/>
              <a:latin typeface="Georgia" pitchFamily="18" charset="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tr-TR" smtClean="0">
                <a:solidFill>
                  <a:srgbClr val="FFFF66"/>
                </a:solidFill>
                <a:latin typeface="Georgia" pitchFamily="18" charset="0"/>
              </a:rPr>
              <a:t>İmmünosupresif İlaçlar</a:t>
            </a:r>
          </a:p>
        </p:txBody>
      </p:sp>
      <p:sp>
        <p:nvSpPr>
          <p:cNvPr id="87043" name="Rectangle 3"/>
          <p:cNvSpPr>
            <a:spLocks noGrp="1" noChangeArrowheads="1"/>
          </p:cNvSpPr>
          <p:nvPr>
            <p:ph type="body" sz="half" idx="1"/>
          </p:nvPr>
        </p:nvSpPr>
        <p:spPr>
          <a:xfrm>
            <a:off x="457200" y="1600200"/>
            <a:ext cx="6635750" cy="6653213"/>
          </a:xfrm>
        </p:spPr>
        <p:txBody>
          <a:bodyPr/>
          <a:lstStyle/>
          <a:p>
            <a:pPr eaLnBrk="1" hangingPunct="1">
              <a:defRPr/>
            </a:pPr>
            <a:endParaRPr lang="tr-TR" sz="2800" smtClean="0"/>
          </a:p>
          <a:p>
            <a:pPr eaLnBrk="1" hangingPunct="1">
              <a:defRPr/>
            </a:pPr>
            <a:r>
              <a:rPr lang="tr-TR" sz="4400" smtClean="0">
                <a:latin typeface="Georgia" pitchFamily="18" charset="0"/>
              </a:rPr>
              <a:t>Kortikosteroidler</a:t>
            </a:r>
          </a:p>
          <a:p>
            <a:pPr eaLnBrk="1" hangingPunct="1">
              <a:defRPr/>
            </a:pPr>
            <a:r>
              <a:rPr lang="tr-TR" sz="4400" smtClean="0">
                <a:latin typeface="Georgia" pitchFamily="18" charset="0"/>
              </a:rPr>
              <a:t>Cyclosporin</a:t>
            </a:r>
          </a:p>
          <a:p>
            <a:pPr eaLnBrk="1" hangingPunct="1">
              <a:defRPr/>
            </a:pPr>
            <a:r>
              <a:rPr lang="tr-TR" sz="4400" smtClean="0">
                <a:latin typeface="Georgia" pitchFamily="18" charset="0"/>
              </a:rPr>
              <a:t>Azathioprine</a:t>
            </a:r>
          </a:p>
          <a:p>
            <a:pPr eaLnBrk="1" hangingPunct="1">
              <a:defRPr/>
            </a:pPr>
            <a:r>
              <a:rPr lang="tr-TR" sz="4400" smtClean="0">
                <a:latin typeface="Georgia" pitchFamily="18" charset="0"/>
              </a:rPr>
              <a:t>Methotrexate</a:t>
            </a:r>
          </a:p>
        </p:txBody>
      </p:sp>
      <p:pic>
        <p:nvPicPr>
          <p:cNvPr id="80900" name="Picture 5" descr="medicine1">
            <a:hlinkClick r:id="rId3"/>
          </p:cNvPr>
          <p:cNvPicPr>
            <a:picLocks noGrp="1" noChangeAspect="1" noChangeArrowheads="1"/>
          </p:cNvPicPr>
          <p:nvPr>
            <p:ph sz="half" idx="2"/>
          </p:nvPr>
        </p:nvPicPr>
        <p:blipFill>
          <a:blip r:embed="rId4" cstate="print"/>
          <a:srcRect/>
          <a:stretch>
            <a:fillRect/>
          </a:stretch>
        </p:blipFill>
        <p:spPr>
          <a:xfrm>
            <a:off x="5219700" y="2636838"/>
            <a:ext cx="3673475" cy="2687637"/>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defRPr/>
            </a:pPr>
            <a:endParaRPr lang="tr-TR" smtClean="0"/>
          </a:p>
        </p:txBody>
      </p:sp>
      <p:sp>
        <p:nvSpPr>
          <p:cNvPr id="17411" name="Rectangle 3"/>
          <p:cNvSpPr>
            <a:spLocks noGrp="1" noChangeArrowheads="1"/>
          </p:cNvSpPr>
          <p:nvPr>
            <p:ph type="body" idx="1"/>
          </p:nvPr>
        </p:nvSpPr>
        <p:spPr/>
        <p:txBody>
          <a:bodyPr/>
          <a:lstStyle/>
          <a:p>
            <a:pPr eaLnBrk="1" hangingPunct="1">
              <a:defRPr/>
            </a:pPr>
            <a:endParaRPr lang="tr-TR" smtClean="0"/>
          </a:p>
        </p:txBody>
      </p:sp>
      <p:pic>
        <p:nvPicPr>
          <p:cNvPr id="10244" name="Picture 4" descr="Resim 01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defRPr/>
            </a:pPr>
            <a:r>
              <a:rPr lang="tr-TR" sz="4000" smtClean="0">
                <a:solidFill>
                  <a:srgbClr val="FFFF66"/>
                </a:solidFill>
                <a:latin typeface="Georgia" pitchFamily="18" charset="0"/>
              </a:rPr>
              <a:t>Operasyon öncesi Değerlendirme</a:t>
            </a:r>
          </a:p>
        </p:txBody>
      </p:sp>
      <p:sp>
        <p:nvSpPr>
          <p:cNvPr id="3075" name="Rectangle 3"/>
          <p:cNvSpPr>
            <a:spLocks noGrp="1" noChangeArrowheads="1"/>
          </p:cNvSpPr>
          <p:nvPr>
            <p:ph type="body" sz="half" idx="1"/>
          </p:nvPr>
        </p:nvSpPr>
        <p:spPr>
          <a:xfrm>
            <a:off x="457200" y="765175"/>
            <a:ext cx="8686800" cy="3455988"/>
          </a:xfrm>
        </p:spPr>
        <p:txBody>
          <a:bodyPr/>
          <a:lstStyle/>
          <a:p>
            <a:pPr eaLnBrk="1" hangingPunct="1">
              <a:defRPr/>
            </a:pPr>
            <a:endParaRPr lang="tr-TR" sz="2800" smtClean="0"/>
          </a:p>
          <a:p>
            <a:pPr eaLnBrk="1" hangingPunct="1">
              <a:defRPr/>
            </a:pPr>
            <a:endParaRPr lang="tr-TR" sz="2800" smtClean="0"/>
          </a:p>
          <a:p>
            <a:pPr eaLnBrk="1" hangingPunct="1">
              <a:defRPr/>
            </a:pPr>
            <a:r>
              <a:rPr lang="tr-TR" sz="2800" smtClean="0">
                <a:latin typeface="Georgia" pitchFamily="18" charset="0"/>
              </a:rPr>
              <a:t>Operasyon öncesi hasta değerlendirmesi her tip işlem için GEREKLİ ve ZORUNLU bir uygulamadır.</a:t>
            </a:r>
          </a:p>
        </p:txBody>
      </p:sp>
      <p:pic>
        <p:nvPicPr>
          <p:cNvPr id="11268" name="Picture 5" descr="doctor">
            <a:hlinkClick r:id="rId3"/>
          </p:cNvPr>
          <p:cNvPicPr>
            <a:picLocks noGrp="1" noChangeAspect="1" noChangeArrowheads="1"/>
          </p:cNvPicPr>
          <p:nvPr>
            <p:ph sz="half" idx="2"/>
          </p:nvPr>
        </p:nvPicPr>
        <p:blipFill>
          <a:blip r:embed="rId4" cstate="print"/>
          <a:srcRect/>
          <a:stretch>
            <a:fillRect/>
          </a:stretch>
        </p:blipFill>
        <p:spPr>
          <a:xfrm>
            <a:off x="3924300" y="3402013"/>
            <a:ext cx="3455988" cy="3455987"/>
          </a:xfr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Yörünge">
  <a:themeElements>
    <a:clrScheme name="Yörünge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Yörünge">
      <a:majorFont>
        <a:latin typeface="Arial"/>
        <a:ea typeface=""/>
        <a:cs typeface=""/>
      </a:majorFont>
      <a:minorFont>
        <a:latin typeface="Arial"/>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Yörünge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Yörünge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Yörünge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Yörünge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Yörünge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Yörünge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Yörünge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Yörünge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Yörünge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Orbit</Template>
  <TotalTime>1381</TotalTime>
  <Words>1739</Words>
  <Application>Microsoft Office PowerPoint</Application>
  <PresentationFormat>Ekran Gösterisi (4:3)</PresentationFormat>
  <Paragraphs>460</Paragraphs>
  <Slides>79</Slides>
  <Notes>79</Notes>
  <HiddenSlides>0</HiddenSlides>
  <MMClips>0</MMClips>
  <ScaleCrop>false</ScaleCrop>
  <HeadingPairs>
    <vt:vector size="4" baseType="variant">
      <vt:variant>
        <vt:lpstr>Tema</vt:lpstr>
      </vt:variant>
      <vt:variant>
        <vt:i4>1</vt:i4>
      </vt:variant>
      <vt:variant>
        <vt:lpstr>Slayt Başlıkları</vt:lpstr>
      </vt:variant>
      <vt:variant>
        <vt:i4>79</vt:i4>
      </vt:variant>
    </vt:vector>
  </HeadingPairs>
  <TitlesOfParts>
    <vt:vector size="80" baseType="lpstr">
      <vt:lpstr>Yörünge</vt:lpstr>
      <vt:lpstr>Ağız Diş Çene  Cerrahisi</vt:lpstr>
      <vt:lpstr>Mesleğimiz Hekimlik</vt:lpstr>
      <vt:lpstr>Slayt 3</vt:lpstr>
      <vt:lpstr>Slayt 4</vt:lpstr>
      <vt:lpstr>Slayt 5</vt:lpstr>
      <vt:lpstr>Slayt 6</vt:lpstr>
      <vt:lpstr>Slayt 7</vt:lpstr>
      <vt:lpstr>Slayt 8</vt:lpstr>
      <vt:lpstr>Operasyon öncesi Değerlendirme</vt:lpstr>
      <vt:lpstr>Slayt 10</vt:lpstr>
      <vt:lpstr>Hasta Anamnezi</vt:lpstr>
      <vt:lpstr>Hasta Anamnezi</vt:lpstr>
      <vt:lpstr>Hasta Hikayesi</vt:lpstr>
      <vt:lpstr>Anestezi Seçenekleri</vt:lpstr>
      <vt:lpstr>Anestezi Seçenekleri</vt:lpstr>
      <vt:lpstr>Fiziksel Durum</vt:lpstr>
      <vt:lpstr>Head-to-toe*</vt:lpstr>
      <vt:lpstr>Nörolojik Değerlendirme</vt:lpstr>
      <vt:lpstr>Atherosklerozis</vt:lpstr>
      <vt:lpstr>Slayt 20</vt:lpstr>
      <vt:lpstr>Dikkat</vt:lpstr>
      <vt:lpstr>Genel Kural</vt:lpstr>
      <vt:lpstr>Birinci kural</vt:lpstr>
      <vt:lpstr>Antikoagülan İlaç</vt:lpstr>
      <vt:lpstr>Slayt 25</vt:lpstr>
      <vt:lpstr>Koagülasyon Profili</vt:lpstr>
      <vt:lpstr>Koagülasyon Profili Normal Değerleri</vt:lpstr>
      <vt:lpstr>Slayt 28</vt:lpstr>
      <vt:lpstr>Slayt 29</vt:lpstr>
      <vt:lpstr> </vt:lpstr>
      <vt:lpstr>Kardiyovasküler Değerlendirme</vt:lpstr>
      <vt:lpstr>Koroner Arter Hastalığı</vt:lpstr>
      <vt:lpstr>Kardiyovasküler Değerlendirme</vt:lpstr>
      <vt:lpstr>Koroner Arter Hastalığı</vt:lpstr>
      <vt:lpstr>Hipertansiyon</vt:lpstr>
      <vt:lpstr>Hipertansiyon</vt:lpstr>
      <vt:lpstr>Valvuler Kalp Hastalığı</vt:lpstr>
      <vt:lpstr>Slayt 38</vt:lpstr>
      <vt:lpstr>Antibiyotik Profilaksisi (AHA)</vt:lpstr>
      <vt:lpstr>Antibiyotik Profilaksisi için AHA önerileri</vt:lpstr>
      <vt:lpstr>Antibiyotik Profilaksisi için AHA önerileri</vt:lpstr>
      <vt:lpstr>Antibiyotik Profilaksisi için AHA önerileri</vt:lpstr>
      <vt:lpstr>Antibiyotik Profilaksisi için AHA önerileri</vt:lpstr>
      <vt:lpstr>Astım</vt:lpstr>
      <vt:lpstr>Astım</vt:lpstr>
      <vt:lpstr>Sigara Kullanımı</vt:lpstr>
      <vt:lpstr>Gastrointestinal Değerlendirme</vt:lpstr>
      <vt:lpstr>Gastrointestinal Değerlendirme</vt:lpstr>
      <vt:lpstr>Hepatit</vt:lpstr>
      <vt:lpstr>Siroz ve İlaçlar</vt:lpstr>
      <vt:lpstr>Siroz ve İlaçlar</vt:lpstr>
      <vt:lpstr>Slayt 52</vt:lpstr>
      <vt:lpstr>Kontrol Edilmeli</vt:lpstr>
      <vt:lpstr>Uzman Konsültasyonu ile…</vt:lpstr>
      <vt:lpstr>K Vitamini Eksikliği</vt:lpstr>
      <vt:lpstr>Slayt 56</vt:lpstr>
      <vt:lpstr>Renal Değerlendirme</vt:lpstr>
      <vt:lpstr>Slayt 58</vt:lpstr>
      <vt:lpstr>Slayt 59</vt:lpstr>
      <vt:lpstr>Antikoagülan İlaç</vt:lpstr>
      <vt:lpstr>Dikkat!...</vt:lpstr>
      <vt:lpstr>Endokrin Değerlendirme</vt:lpstr>
      <vt:lpstr>Diabetes Mellitus</vt:lpstr>
      <vt:lpstr>Slayt 64</vt:lpstr>
      <vt:lpstr>Slayt 65</vt:lpstr>
      <vt:lpstr>Slayt 66</vt:lpstr>
      <vt:lpstr>Slayt 67</vt:lpstr>
      <vt:lpstr>Hematolojik Değerlendirme</vt:lpstr>
      <vt:lpstr>Slayt 69</vt:lpstr>
      <vt:lpstr>Slayt 70</vt:lpstr>
      <vt:lpstr>Slayt 71</vt:lpstr>
      <vt:lpstr>Slayt 72</vt:lpstr>
      <vt:lpstr>Trombositopeni</vt:lpstr>
      <vt:lpstr>Von Willebrand Hastalığı</vt:lpstr>
      <vt:lpstr>Slayt 75</vt:lpstr>
      <vt:lpstr>Hemofili</vt:lpstr>
      <vt:lpstr>Slayt 77</vt:lpstr>
      <vt:lpstr>İmmünolojik Değerlendirme</vt:lpstr>
      <vt:lpstr>İmmünosupresif İlaçlar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Ağız Diş Çene Hastalıkları ve Cerrahisi</dc:title>
  <dc:creator>BASHEKİM</dc:creator>
  <cp:lastModifiedBy>cahit</cp:lastModifiedBy>
  <cp:revision>65</cp:revision>
  <dcterms:created xsi:type="dcterms:W3CDTF">2009-08-03T11:36:18Z</dcterms:created>
  <dcterms:modified xsi:type="dcterms:W3CDTF">2015-10-12T06:53:57Z</dcterms:modified>
</cp:coreProperties>
</file>