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3" r:id="rId6"/>
    <p:sldId id="266" r:id="rId7"/>
    <p:sldId id="265" r:id="rId8"/>
    <p:sldId id="264" r:id="rId9"/>
    <p:sldId id="267"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3" d="100"/>
          <a:sy n="73" d="100"/>
        </p:scale>
        <p:origin x="-40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68517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03914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369350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35651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971642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0357498-F308-42D8-A88A-75ABDAEB5FE4}" type="datetimeFigureOut">
              <a:rPr lang="en-US" smtClean="0"/>
              <a:pPr/>
              <a:t>3/5/2020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787675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0357498-F308-42D8-A88A-75ABDAEB5FE4}" type="datetimeFigureOut">
              <a:rPr lang="en-US" smtClean="0"/>
              <a:pPr/>
              <a:t>3/5/2020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105860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0357498-F308-42D8-A88A-75ABDAEB5FE4}" type="datetimeFigureOut">
              <a:rPr lang="en-US" smtClean="0"/>
              <a:pPr/>
              <a:t>3/5/2020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782946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0357498-F308-42D8-A88A-75ABDAEB5FE4}" type="datetimeFigureOut">
              <a:rPr lang="en-US" smtClean="0"/>
              <a:pPr/>
              <a:t>3/5/2020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182151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357498-F308-42D8-A88A-75ABDAEB5FE4}" type="datetimeFigureOut">
              <a:rPr lang="en-US" smtClean="0"/>
              <a:pPr/>
              <a:t>3/5/2020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4033834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357498-F308-42D8-A88A-75ABDAEB5FE4}" type="datetimeFigureOut">
              <a:rPr lang="en-US" smtClean="0"/>
              <a:pPr/>
              <a:t>3/5/2020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301919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57498-F308-42D8-A88A-75ABDAEB5FE4}" type="datetimeFigureOut">
              <a:rPr lang="en-US" smtClean="0"/>
              <a:pPr/>
              <a:t>3/5/2020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441133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19th Century Fiction II</a:t>
            </a:r>
            <a:endParaRPr lang="en-US" dirty="0"/>
          </a:p>
        </p:txBody>
      </p:sp>
      <p:sp>
        <p:nvSpPr>
          <p:cNvPr id="3" name="Alt Başlık 2"/>
          <p:cNvSpPr>
            <a:spLocks noGrp="1"/>
          </p:cNvSpPr>
          <p:nvPr>
            <p:ph type="subTitle" idx="1"/>
          </p:nvPr>
        </p:nvSpPr>
        <p:spPr/>
        <p:txBody>
          <a:bodyPr/>
          <a:lstStyle/>
          <a:p>
            <a:r>
              <a:rPr lang="tr-TR" dirty="0" err="1" smtClean="0"/>
              <a:t>The</a:t>
            </a:r>
            <a:r>
              <a:rPr lang="tr-TR" dirty="0" smtClean="0"/>
              <a:t> Adventures of </a:t>
            </a:r>
            <a:r>
              <a:rPr lang="tr-TR" dirty="0" err="1" smtClean="0"/>
              <a:t>Huckleberry</a:t>
            </a:r>
            <a:r>
              <a:rPr lang="tr-TR" dirty="0" smtClean="0"/>
              <a:t> </a:t>
            </a:r>
            <a:r>
              <a:rPr lang="tr-TR" dirty="0" err="1" smtClean="0"/>
              <a:t>Finn</a:t>
            </a:r>
            <a:endParaRPr lang="en-US" dirty="0"/>
          </a:p>
        </p:txBody>
      </p:sp>
    </p:spTree>
    <p:extLst>
      <p:ext uri="{BB962C8B-B14F-4D97-AF65-F5344CB8AC3E}">
        <p14:creationId xmlns:p14="http://schemas.microsoft.com/office/powerpoint/2010/main" xmlns="" val="753675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406400" y="673100"/>
            <a:ext cx="10515600" cy="5262563"/>
          </a:xfrm>
        </p:spPr>
        <p:txBody>
          <a:bodyPr>
            <a:normAutofit/>
          </a:bodyPr>
          <a:lstStyle/>
          <a:p>
            <a:endParaRPr lang="tr-TR" sz="3200" dirty="0" smtClean="0"/>
          </a:p>
        </p:txBody>
      </p:sp>
    </p:spTree>
    <p:extLst>
      <p:ext uri="{BB962C8B-B14F-4D97-AF65-F5344CB8AC3E}">
        <p14:creationId xmlns:p14="http://schemas.microsoft.com/office/powerpoint/2010/main" xmlns="" val="1108719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55000" lnSpcReduction="20000"/>
          </a:bodyPr>
          <a:lstStyle/>
          <a:p>
            <a:r>
              <a:rPr lang="tr-TR" sz="3200" dirty="0" err="1" smtClean="0"/>
              <a:t>The</a:t>
            </a:r>
            <a:r>
              <a:rPr lang="tr-TR" sz="3200" dirty="0" smtClean="0"/>
              <a:t> </a:t>
            </a:r>
            <a:r>
              <a:rPr lang="tr-TR" sz="3200" dirty="0" err="1" smtClean="0"/>
              <a:t>following</a:t>
            </a:r>
            <a:r>
              <a:rPr lang="tr-TR" sz="3200" dirty="0" smtClean="0"/>
              <a:t> </a:t>
            </a:r>
            <a:r>
              <a:rPr lang="tr-TR" sz="3200" dirty="0" err="1" smtClean="0"/>
              <a:t>passage</a:t>
            </a:r>
            <a:r>
              <a:rPr lang="tr-TR" sz="3200" dirty="0" smtClean="0"/>
              <a:t> </a:t>
            </a:r>
            <a:r>
              <a:rPr lang="tr-TR" sz="3200" dirty="0" err="1" smtClean="0"/>
              <a:t>reveals</a:t>
            </a:r>
            <a:r>
              <a:rPr lang="tr-TR" sz="3200" dirty="0" smtClean="0"/>
              <a:t> </a:t>
            </a:r>
            <a:r>
              <a:rPr lang="tr-TR" sz="3200" dirty="0" err="1" smtClean="0"/>
              <a:t>some</a:t>
            </a:r>
            <a:r>
              <a:rPr lang="tr-TR" sz="3200" dirty="0" smtClean="0"/>
              <a:t> </a:t>
            </a:r>
            <a:r>
              <a:rPr lang="tr-TR" sz="3200" dirty="0" err="1" smtClean="0"/>
              <a:t>aspects</a:t>
            </a:r>
            <a:r>
              <a:rPr lang="tr-TR" sz="3200" dirty="0" smtClean="0"/>
              <a:t> of </a:t>
            </a:r>
            <a:r>
              <a:rPr lang="tr-TR" sz="3200" dirty="0" err="1" smtClean="0"/>
              <a:t>Huck’s</a:t>
            </a:r>
            <a:r>
              <a:rPr lang="tr-TR" sz="3200" dirty="0" smtClean="0"/>
              <a:t> </a:t>
            </a:r>
            <a:r>
              <a:rPr lang="tr-TR" sz="3200" dirty="0" err="1" smtClean="0"/>
              <a:t>personality</a:t>
            </a:r>
            <a:r>
              <a:rPr lang="tr-TR" sz="3200" dirty="0" smtClean="0"/>
              <a:t>. </a:t>
            </a:r>
            <a:r>
              <a:rPr lang="tr-TR" sz="3200" dirty="0" err="1" smtClean="0"/>
              <a:t>Please</a:t>
            </a:r>
            <a:r>
              <a:rPr lang="tr-TR" sz="3200" dirty="0" smtClean="0"/>
              <a:t> </a:t>
            </a:r>
            <a:r>
              <a:rPr lang="tr-TR" sz="3200" dirty="0" err="1" smtClean="0"/>
              <a:t>read</a:t>
            </a:r>
            <a:r>
              <a:rPr lang="tr-TR" sz="3200" dirty="0" smtClean="0"/>
              <a:t> </a:t>
            </a:r>
            <a:r>
              <a:rPr lang="tr-TR" sz="3200" dirty="0" err="1" smtClean="0"/>
              <a:t>and</a:t>
            </a:r>
            <a:r>
              <a:rPr lang="tr-TR" sz="3200" dirty="0" smtClean="0"/>
              <a:t> </a:t>
            </a:r>
            <a:r>
              <a:rPr lang="tr-TR" sz="3200" dirty="0" err="1" smtClean="0"/>
              <a:t>find</a:t>
            </a:r>
            <a:r>
              <a:rPr lang="tr-TR" sz="3200" dirty="0" smtClean="0"/>
              <a:t> </a:t>
            </a:r>
            <a:r>
              <a:rPr lang="tr-TR" sz="3200" dirty="0" err="1" smtClean="0"/>
              <a:t>out</a:t>
            </a:r>
            <a:r>
              <a:rPr lang="tr-TR" sz="3200" dirty="0" smtClean="0"/>
              <a:t> </a:t>
            </a:r>
            <a:r>
              <a:rPr lang="tr-TR" sz="3200" dirty="0" err="1" smtClean="0"/>
              <a:t>what</a:t>
            </a:r>
            <a:r>
              <a:rPr lang="tr-TR" sz="3200" dirty="0" smtClean="0"/>
              <a:t> he is </a:t>
            </a:r>
            <a:r>
              <a:rPr lang="tr-TR" sz="3200" dirty="0" err="1" smtClean="0"/>
              <a:t>like</a:t>
            </a:r>
            <a:r>
              <a:rPr lang="tr-TR" sz="3200" dirty="0" smtClean="0"/>
              <a:t> in </a:t>
            </a:r>
            <a:r>
              <a:rPr lang="tr-TR" sz="3200" dirty="0" err="1" smtClean="0"/>
              <a:t>these</a:t>
            </a:r>
            <a:r>
              <a:rPr lang="tr-TR" sz="3200" dirty="0" smtClean="0"/>
              <a:t> </a:t>
            </a:r>
            <a:r>
              <a:rPr lang="tr-TR" sz="3200" dirty="0" err="1" smtClean="0"/>
              <a:t>passages</a:t>
            </a:r>
            <a:r>
              <a:rPr lang="tr-TR" sz="3200" dirty="0" smtClean="0"/>
              <a:t>. </a:t>
            </a:r>
            <a:r>
              <a:rPr lang="tr-TR" sz="3200" dirty="0" err="1" smtClean="0"/>
              <a:t>Perhaps</a:t>
            </a:r>
            <a:r>
              <a:rPr lang="tr-TR" sz="3200" dirty="0" smtClean="0"/>
              <a:t>, he is </a:t>
            </a:r>
            <a:r>
              <a:rPr lang="tr-TR" sz="3200" dirty="0" err="1" smtClean="0"/>
              <a:t>growing</a:t>
            </a:r>
            <a:r>
              <a:rPr lang="tr-TR" sz="3200" dirty="0" smtClean="0"/>
              <a:t> </a:t>
            </a:r>
            <a:r>
              <a:rPr lang="tr-TR" sz="3200" dirty="0" err="1" smtClean="0"/>
              <a:t>up</a:t>
            </a:r>
            <a:r>
              <a:rPr lang="tr-TR" sz="3200" dirty="0" smtClean="0"/>
              <a:t>:</a:t>
            </a:r>
          </a:p>
          <a:p>
            <a:endParaRPr lang="tr-TR" sz="3200" dirty="0" smtClean="0"/>
          </a:p>
          <a:p>
            <a:r>
              <a:rPr lang="en-US" sz="3200" dirty="0" smtClean="0"/>
              <a:t>Well, all through the circus they done the most astonishing things; and all the time that clown carried on so it most killed the people.  The ringmaster couldn’t ever say a word to him but he was back at him quick as a wink with the funniest things a body ever said; and how he ever </a:t>
            </a:r>
            <a:r>
              <a:rPr lang="en-US" sz="3200" i="1" dirty="0" smtClean="0"/>
              <a:t>could</a:t>
            </a:r>
            <a:r>
              <a:rPr lang="en-US" sz="3200" dirty="0" smtClean="0"/>
              <a:t> think of so many of them, and so sudden and so pat, was what I couldn’t </a:t>
            </a:r>
            <a:r>
              <a:rPr lang="en-US" sz="3200" dirty="0" err="1" smtClean="0"/>
              <a:t>noway</a:t>
            </a:r>
            <a:r>
              <a:rPr lang="en-US" sz="3200" dirty="0" smtClean="0"/>
              <a:t> understand. Why, I couldn’t a thought of them in a year. And by and by a drunk man tried to get into the ring—said he wanted to ride; said he could ride as well as anybody that ever was.  They argued and tried to keep him out, but he wouldn’t listen, and the whole show come to a standstill.  Then the people begun to holler at him and make fun of him, and that made him mad, and he begun to rip and tear; so that stirred up the people, and a lot of men begun to pile down off of the benches and swarm towards the ring, saying, “Knock him down! throw him out!” and one or two women begun to scream.  So, then, the ringmaster he made a little speech, and said he hoped there wouldn’t be no disturbance, and if the man would promise he wouldn’t make no more trouble he would let him ride if he thought he could stay on the horse.  So everybody laughed and said all right, and the man got on. The minute he was on, the horse begun to rip and tear and jump and cavort around, with two circus men hanging on to his bridle trying to hold him, and the drunk man hanging on to his neck, and his heels flying in the air every jump, and the whole crowd of people standing up shouting and laughing till tears rolled down.  And at last, sure enough, all the circus men could do, the horse broke loose, and away he went like the very nation, round and round the ring, with that sot laying down on him and hanging to his neck, with first one leg hanging most to the ground on one side, and then </a:t>
            </a:r>
            <a:r>
              <a:rPr lang="en-US" sz="3200" dirty="0" err="1" smtClean="0"/>
              <a:t>t’other</a:t>
            </a:r>
            <a:r>
              <a:rPr lang="en-US" sz="3200" dirty="0" smtClean="0"/>
              <a:t> one on </a:t>
            </a:r>
            <a:r>
              <a:rPr lang="en-US" sz="3200" dirty="0" err="1" smtClean="0"/>
              <a:t>t’other</a:t>
            </a:r>
            <a:r>
              <a:rPr lang="en-US" sz="3200" dirty="0" smtClean="0"/>
              <a:t> side, and the people just crazy.  It </a:t>
            </a:r>
            <a:r>
              <a:rPr lang="en-US" sz="3200" dirty="0" err="1" smtClean="0"/>
              <a:t>warn’t</a:t>
            </a:r>
            <a:r>
              <a:rPr lang="en-US" sz="3200" dirty="0" smtClean="0"/>
              <a:t> funny to me, though; I was all of a tremble to see his danger.  </a:t>
            </a:r>
            <a:endParaRPr lang="en-US" sz="3200" dirty="0" smtClean="0"/>
          </a:p>
        </p:txBody>
      </p:sp>
    </p:spTree>
    <p:extLst>
      <p:ext uri="{BB962C8B-B14F-4D97-AF65-F5344CB8AC3E}">
        <p14:creationId xmlns:p14="http://schemas.microsoft.com/office/powerpoint/2010/main" xmlns="" val="1328580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30400" y="263525"/>
            <a:ext cx="10261600" cy="3841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rgbClr val="FF0000"/>
                </a:solidFill>
              </a:rPr>
              <a:t/>
            </a:r>
            <a:br>
              <a:rPr lang="en-US" dirty="0" smtClean="0">
                <a:solidFill>
                  <a:srgbClr val="FF0000"/>
                </a:solidFill>
              </a:rPr>
            </a:br>
            <a:endParaRPr lang="en-US" dirty="0"/>
          </a:p>
        </p:txBody>
      </p:sp>
      <p:sp>
        <p:nvSpPr>
          <p:cNvPr id="3" name="İçerik Yer Tutucusu 2"/>
          <p:cNvSpPr>
            <a:spLocks noGrp="1"/>
          </p:cNvSpPr>
          <p:nvPr>
            <p:ph idx="1"/>
          </p:nvPr>
        </p:nvSpPr>
        <p:spPr>
          <a:xfrm>
            <a:off x="838200" y="647700"/>
            <a:ext cx="10515600" cy="5529263"/>
          </a:xfrm>
        </p:spPr>
        <p:txBody>
          <a:bodyPr>
            <a:normAutofit fontScale="85000" lnSpcReduction="20000"/>
          </a:bodyPr>
          <a:lstStyle/>
          <a:p>
            <a:pPr marL="0" indent="0">
              <a:buNone/>
            </a:pPr>
            <a:r>
              <a:rPr lang="en-US" dirty="0" smtClean="0"/>
              <a:t>But pretty soon he struggled up astraddle and grabbed the bridle, a-reeling this way and that; and the next minute he sprung up and dropped the bridle and stood! and the horse a-going like a house afire too.  He just stood up there, a-sailing around as easy and comfortable as if he </a:t>
            </a:r>
            <a:r>
              <a:rPr lang="en-US" dirty="0" err="1" smtClean="0"/>
              <a:t>warn’t</a:t>
            </a:r>
            <a:r>
              <a:rPr lang="en-US" dirty="0" smtClean="0"/>
              <a:t> ever drunk in his life—and then he begun to pull off his clothes and sling them.  He shed them so thick they kind of clogged up the air, and altogether he shed seventeen suits. And, then, there he was, slim and handsome, and dressed the gaudiest and prettiest you ever saw, and he lit into that horse with his whip and made him fairly hum—and finally skipped off, and made his bow and danced off to the dressing-room, and everybody just a-howling with pleasure and astonishment. </a:t>
            </a:r>
          </a:p>
          <a:p>
            <a:pPr marL="0" indent="0">
              <a:buNone/>
            </a:pPr>
            <a:endParaRPr lang="tr-TR" dirty="0" smtClean="0"/>
          </a:p>
          <a:p>
            <a:pPr marL="0" indent="0">
              <a:buNone/>
            </a:pPr>
            <a:r>
              <a:rPr lang="en-US" dirty="0" smtClean="0"/>
              <a:t>Then </a:t>
            </a:r>
            <a:r>
              <a:rPr lang="en-US" dirty="0" smtClean="0"/>
              <a:t>the ringmaster he see how he had been fooled, and he </a:t>
            </a:r>
            <a:r>
              <a:rPr lang="en-US" i="1" dirty="0" smtClean="0"/>
              <a:t>was</a:t>
            </a:r>
            <a:r>
              <a:rPr lang="en-US" dirty="0" smtClean="0"/>
              <a:t> the sickest ringmaster you ever see, I reckon.  Why, it was one of his own men!  He had got up that joke all out of his own head, and never let on to nobody. Well, I felt sheepish enough to be took in so, but I wouldn’t a been in that ringmaster’s place, not for a thousand dollars.  I don’t know; there may be </a:t>
            </a:r>
            <a:r>
              <a:rPr lang="en-US" dirty="0" err="1" smtClean="0"/>
              <a:t>bullier</a:t>
            </a:r>
            <a:r>
              <a:rPr lang="en-US" dirty="0" smtClean="0"/>
              <a:t> circuses than what that one was, but I never struck them yet. Anyways, it was plenty good enough for </a:t>
            </a:r>
            <a:r>
              <a:rPr lang="en-US" i="1" dirty="0" smtClean="0"/>
              <a:t>me</a:t>
            </a:r>
            <a:r>
              <a:rPr lang="en-US" dirty="0" smtClean="0"/>
              <a:t>; and wherever I run across it, it can have all of </a:t>
            </a:r>
            <a:r>
              <a:rPr lang="en-US" i="1" dirty="0" smtClean="0"/>
              <a:t>my</a:t>
            </a:r>
            <a:r>
              <a:rPr lang="en-US" dirty="0" smtClean="0"/>
              <a:t> custom every time. </a:t>
            </a:r>
            <a:endParaRPr lang="en-US" dirty="0"/>
          </a:p>
        </p:txBody>
      </p:sp>
    </p:spTree>
    <p:extLst>
      <p:ext uri="{BB962C8B-B14F-4D97-AF65-F5344CB8AC3E}">
        <p14:creationId xmlns:p14="http://schemas.microsoft.com/office/powerpoint/2010/main" xmlns="" val="2282761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47500" lnSpcReduction="20000"/>
          </a:bodyPr>
          <a:lstStyle/>
          <a:p>
            <a:pPr marL="914400" lvl="2" indent="0">
              <a:buNone/>
            </a:pPr>
            <a:r>
              <a:rPr lang="tr-TR" sz="3200" dirty="0" err="1" smtClean="0"/>
              <a:t>Jim</a:t>
            </a:r>
            <a:r>
              <a:rPr lang="tr-TR" sz="3200" dirty="0" smtClean="0"/>
              <a:t> </a:t>
            </a:r>
            <a:r>
              <a:rPr lang="tr-TR" sz="3200" dirty="0" err="1" smtClean="0"/>
              <a:t>and</a:t>
            </a:r>
            <a:r>
              <a:rPr lang="tr-TR" sz="3200" dirty="0" smtClean="0"/>
              <a:t> </a:t>
            </a:r>
            <a:r>
              <a:rPr lang="tr-TR" sz="3200" dirty="0" err="1" smtClean="0"/>
              <a:t>Huck</a:t>
            </a:r>
            <a:r>
              <a:rPr lang="tr-TR" sz="3200" dirty="0" smtClean="0"/>
              <a:t> </a:t>
            </a:r>
            <a:r>
              <a:rPr lang="tr-TR" sz="3200" dirty="0" err="1" smtClean="0"/>
              <a:t>get</a:t>
            </a:r>
            <a:r>
              <a:rPr lang="tr-TR" sz="3200" dirty="0" smtClean="0"/>
              <a:t> </a:t>
            </a:r>
            <a:r>
              <a:rPr lang="tr-TR" sz="3200" dirty="0" err="1" smtClean="0"/>
              <a:t>political</a:t>
            </a:r>
            <a:r>
              <a:rPr lang="tr-TR" sz="3200" dirty="0" smtClean="0"/>
              <a:t>. </a:t>
            </a:r>
            <a:r>
              <a:rPr lang="tr-TR" sz="3200" dirty="0" err="1" smtClean="0"/>
              <a:t>They</a:t>
            </a:r>
            <a:r>
              <a:rPr lang="tr-TR" sz="3200" dirty="0" smtClean="0"/>
              <a:t> talk </a:t>
            </a:r>
            <a:r>
              <a:rPr lang="tr-TR" sz="3200" dirty="0" err="1" smtClean="0"/>
              <a:t>about</a:t>
            </a:r>
            <a:r>
              <a:rPr lang="tr-TR" sz="3200" dirty="0" smtClean="0"/>
              <a:t> </a:t>
            </a:r>
            <a:r>
              <a:rPr lang="tr-TR" sz="3200" dirty="0" err="1" smtClean="0"/>
              <a:t>aristocracy</a:t>
            </a:r>
            <a:r>
              <a:rPr lang="tr-TR" sz="3200" dirty="0" smtClean="0"/>
              <a:t> </a:t>
            </a:r>
            <a:r>
              <a:rPr lang="tr-TR" sz="3200" dirty="0" err="1" smtClean="0"/>
              <a:t>and</a:t>
            </a:r>
            <a:r>
              <a:rPr lang="tr-TR" sz="3200" dirty="0" smtClean="0"/>
              <a:t> </a:t>
            </a:r>
            <a:r>
              <a:rPr lang="tr-TR" sz="3200" dirty="0" err="1" smtClean="0"/>
              <a:t>kings</a:t>
            </a:r>
            <a:r>
              <a:rPr lang="tr-TR" sz="3200" dirty="0" smtClean="0"/>
              <a:t> </a:t>
            </a:r>
            <a:r>
              <a:rPr lang="tr-TR" sz="3200" dirty="0" smtClean="0"/>
              <a:t>as </a:t>
            </a:r>
            <a:r>
              <a:rPr lang="tr-TR" sz="3200" dirty="0" err="1" smtClean="0"/>
              <a:t>true</a:t>
            </a:r>
            <a:r>
              <a:rPr lang="tr-TR" sz="3200" dirty="0" smtClean="0"/>
              <a:t> </a:t>
            </a:r>
            <a:r>
              <a:rPr lang="tr-TR" sz="3200" dirty="0" err="1" smtClean="0"/>
              <a:t>Americans</a:t>
            </a:r>
            <a:r>
              <a:rPr lang="tr-TR" sz="3200" dirty="0" smtClean="0"/>
              <a:t>.  </a:t>
            </a:r>
            <a:r>
              <a:rPr lang="tr-TR" sz="3200" dirty="0" err="1" smtClean="0"/>
              <a:t>This</a:t>
            </a:r>
            <a:r>
              <a:rPr lang="tr-TR" sz="3200" dirty="0" smtClean="0"/>
              <a:t> is </a:t>
            </a:r>
            <a:r>
              <a:rPr lang="tr-TR" sz="3200" dirty="0" err="1" smtClean="0"/>
              <a:t>another</a:t>
            </a:r>
            <a:r>
              <a:rPr lang="tr-TR" sz="3200" dirty="0" smtClean="0"/>
              <a:t> </a:t>
            </a:r>
            <a:r>
              <a:rPr lang="tr-TR" sz="3200" dirty="0" err="1" smtClean="0"/>
              <a:t>fot</a:t>
            </a:r>
            <a:r>
              <a:rPr lang="tr-TR" sz="3200" dirty="0" smtClean="0"/>
              <a:t> </a:t>
            </a:r>
            <a:r>
              <a:rPr lang="tr-TR" sz="3200" dirty="0" err="1" smtClean="0"/>
              <a:t>its</a:t>
            </a:r>
            <a:r>
              <a:rPr lang="tr-TR" sz="3200" dirty="0" smtClean="0"/>
              <a:t> </a:t>
            </a:r>
            <a:r>
              <a:rPr lang="tr-TR" sz="3200" dirty="0" err="1" smtClean="0"/>
              <a:t>being</a:t>
            </a:r>
            <a:r>
              <a:rPr lang="tr-TR" sz="3200" dirty="0" smtClean="0"/>
              <a:t> an </a:t>
            </a:r>
            <a:r>
              <a:rPr lang="tr-TR" sz="3200" dirty="0" err="1" smtClean="0"/>
              <a:t>American</a:t>
            </a:r>
            <a:r>
              <a:rPr lang="tr-TR" sz="3200" dirty="0" smtClean="0"/>
              <a:t> </a:t>
            </a:r>
            <a:r>
              <a:rPr lang="tr-TR" sz="3200" dirty="0" err="1" smtClean="0"/>
              <a:t>classic</a:t>
            </a:r>
            <a:r>
              <a:rPr lang="tr-TR" sz="3200" dirty="0" smtClean="0"/>
              <a:t>. </a:t>
            </a:r>
            <a:endParaRPr lang="tr-TR" sz="3200" dirty="0" smtClean="0"/>
          </a:p>
          <a:p>
            <a:pPr marL="914400" lvl="2" indent="0">
              <a:buNone/>
            </a:pPr>
            <a:endParaRPr lang="tr-TR" sz="3200" dirty="0" smtClean="0"/>
          </a:p>
          <a:p>
            <a:pPr marL="914400" lvl="2" indent="0">
              <a:buNone/>
            </a:pPr>
            <a:endParaRPr lang="tr-TR" sz="3200" dirty="0" smtClean="0"/>
          </a:p>
          <a:p>
            <a:pPr marL="914400" lvl="2" indent="0">
              <a:buNone/>
            </a:pPr>
            <a:r>
              <a:rPr lang="en-US" sz="3200" dirty="0" smtClean="0"/>
              <a:t>Them </a:t>
            </a:r>
            <a:r>
              <a:rPr lang="en-US" sz="3200" dirty="0" smtClean="0"/>
              <a:t>rapscallions took in four hundred and sixty-five dollars in that three nights.  I never see money hauled in by the wagon-load like that before.  By and by, when they was asleep and snoring, Jim says: </a:t>
            </a:r>
          </a:p>
          <a:p>
            <a:r>
              <a:rPr lang="en-US" dirty="0" smtClean="0"/>
              <a:t>“Don’t it </a:t>
            </a:r>
            <a:r>
              <a:rPr lang="en-US" dirty="0" err="1" smtClean="0"/>
              <a:t>s’prise</a:t>
            </a:r>
            <a:r>
              <a:rPr lang="en-US" dirty="0" smtClean="0"/>
              <a:t> you de way </a:t>
            </a:r>
            <a:r>
              <a:rPr lang="en-US" dirty="0" err="1" smtClean="0"/>
              <a:t>dem</a:t>
            </a:r>
            <a:r>
              <a:rPr lang="en-US" dirty="0" smtClean="0"/>
              <a:t> kings carries on, Huck?” </a:t>
            </a:r>
          </a:p>
          <a:p>
            <a:r>
              <a:rPr lang="en-US" dirty="0" smtClean="0"/>
              <a:t>“No,” I says, “it don’t.” </a:t>
            </a:r>
          </a:p>
          <a:p>
            <a:r>
              <a:rPr lang="en-US" dirty="0" smtClean="0"/>
              <a:t>“Why don’t it, Huck?” </a:t>
            </a:r>
          </a:p>
          <a:p>
            <a:r>
              <a:rPr lang="en-US" dirty="0" smtClean="0"/>
              <a:t>“Well, it don’t, because it’s in the breed.  I reckon they’re all alike.” </a:t>
            </a:r>
          </a:p>
          <a:p>
            <a:r>
              <a:rPr lang="en-US" dirty="0" smtClean="0"/>
              <a:t>“But, Huck, </a:t>
            </a:r>
            <a:r>
              <a:rPr lang="en-US" dirty="0" err="1" smtClean="0"/>
              <a:t>dese</a:t>
            </a:r>
            <a:r>
              <a:rPr lang="en-US" dirty="0" smtClean="0"/>
              <a:t> kings o’ </a:t>
            </a:r>
            <a:r>
              <a:rPr lang="en-US" dirty="0" err="1" smtClean="0"/>
              <a:t>ourn</a:t>
            </a:r>
            <a:r>
              <a:rPr lang="en-US" dirty="0" smtClean="0"/>
              <a:t> is </a:t>
            </a:r>
            <a:r>
              <a:rPr lang="en-US" dirty="0" err="1" smtClean="0"/>
              <a:t>reglar</a:t>
            </a:r>
            <a:r>
              <a:rPr lang="en-US" dirty="0" smtClean="0"/>
              <a:t> rapscallions; </a:t>
            </a:r>
            <a:r>
              <a:rPr lang="en-US" dirty="0" err="1" smtClean="0"/>
              <a:t>dat’s</a:t>
            </a:r>
            <a:r>
              <a:rPr lang="en-US" dirty="0" smtClean="0"/>
              <a:t> </a:t>
            </a:r>
            <a:r>
              <a:rPr lang="en-US" dirty="0" err="1" smtClean="0"/>
              <a:t>jist</a:t>
            </a:r>
            <a:r>
              <a:rPr lang="en-US" dirty="0" smtClean="0"/>
              <a:t> what </a:t>
            </a:r>
            <a:r>
              <a:rPr lang="en-US" dirty="0" err="1" smtClean="0"/>
              <a:t>dey</a:t>
            </a:r>
            <a:r>
              <a:rPr lang="en-US" dirty="0" smtClean="0"/>
              <a:t> is; </a:t>
            </a:r>
            <a:r>
              <a:rPr lang="en-US" dirty="0" err="1" smtClean="0"/>
              <a:t>dey’s</a:t>
            </a:r>
            <a:r>
              <a:rPr lang="en-US" dirty="0" smtClean="0"/>
              <a:t> </a:t>
            </a:r>
            <a:r>
              <a:rPr lang="en-US" dirty="0" err="1" smtClean="0"/>
              <a:t>reglar</a:t>
            </a:r>
            <a:r>
              <a:rPr lang="en-US" dirty="0" smtClean="0"/>
              <a:t> rapscallions.” </a:t>
            </a:r>
          </a:p>
          <a:p>
            <a:r>
              <a:rPr lang="en-US" dirty="0" smtClean="0"/>
              <a:t>“Well, that’s what I’m a-saying; all kings is mostly rapscallions, as fur as I can make out.” </a:t>
            </a:r>
          </a:p>
          <a:p>
            <a:r>
              <a:rPr lang="en-US" dirty="0" smtClean="0"/>
              <a:t>“Is </a:t>
            </a:r>
            <a:r>
              <a:rPr lang="en-US" dirty="0" err="1" smtClean="0"/>
              <a:t>dat</a:t>
            </a:r>
            <a:r>
              <a:rPr lang="en-US" dirty="0" smtClean="0"/>
              <a:t> so?” </a:t>
            </a:r>
          </a:p>
          <a:p>
            <a:r>
              <a:rPr lang="en-US" dirty="0" smtClean="0"/>
              <a:t>“You read about them once—you’ll see.  Look at Henry the Eight; this ’n ’s a Sunday-school Superintendent to </a:t>
            </a:r>
            <a:r>
              <a:rPr lang="en-US" i="1" dirty="0" smtClean="0"/>
              <a:t>him</a:t>
            </a:r>
            <a:r>
              <a:rPr lang="en-US" dirty="0" smtClean="0"/>
              <a:t>.  And look at Charles Second, and Louis Fourteen, and Louis Fifteen, and James Second, and Edward Second, and Richard Third, and forty more; besides all them Saxon </a:t>
            </a:r>
            <a:r>
              <a:rPr lang="en-US" dirty="0" err="1" smtClean="0"/>
              <a:t>heptarchies</a:t>
            </a:r>
            <a:r>
              <a:rPr lang="en-US" dirty="0" smtClean="0"/>
              <a:t> that used to rip around so in old times and raise Cain.  My, you ought to seen old Henry the Eight when he was in bloom.  He </a:t>
            </a:r>
            <a:r>
              <a:rPr lang="en-US" i="1" dirty="0" smtClean="0"/>
              <a:t>was</a:t>
            </a:r>
            <a:r>
              <a:rPr lang="en-US" dirty="0" smtClean="0"/>
              <a:t> a blossom.  He used to marry a new wife every day, and chop off her head next morning.  And he would do it just as indifferent as if he was ordering up eggs.  'Fetch up Nell Gwynn,’ he says.  They fetch her up. Next morning, ‘Chop off her head!’  And they chop it off.  'Fetch up Jane Shore,’ he says; and up she comes, Next morning, ‘Chop off her head’—and they chop it off.  'Ring up Fair </a:t>
            </a:r>
            <a:r>
              <a:rPr lang="en-US" dirty="0" err="1" smtClean="0"/>
              <a:t>Rosamun</a:t>
            </a:r>
            <a:r>
              <a:rPr lang="en-US" dirty="0" smtClean="0"/>
              <a:t>.’  Fair </a:t>
            </a:r>
            <a:r>
              <a:rPr lang="en-US" dirty="0" err="1" smtClean="0"/>
              <a:t>Rosamun</a:t>
            </a:r>
            <a:r>
              <a:rPr lang="en-US" dirty="0" smtClean="0"/>
              <a:t> answers the bell.  Next morning, ‘Chop off her head.’  And he made every one of them tell him a tale every night; and he kept that up till he had hogged a thousand and one tales that way, and then he put them all in a book, and called it </a:t>
            </a:r>
            <a:r>
              <a:rPr lang="en-US" dirty="0" err="1" smtClean="0"/>
              <a:t>Domesday</a:t>
            </a:r>
            <a:r>
              <a:rPr lang="en-US" dirty="0" smtClean="0"/>
              <a:t> Book—which was a good name and stated the case.  You don’t know kings, Jim, but I know them; and this old rip of </a:t>
            </a:r>
            <a:r>
              <a:rPr lang="en-US" dirty="0" err="1" smtClean="0"/>
              <a:t>ourn</a:t>
            </a:r>
            <a:r>
              <a:rPr lang="en-US" dirty="0" smtClean="0"/>
              <a:t> is one of the cleanest I’ve struck in history.  Well, Henry he takes a notion he wants to get up some trouble with this country. How does he go at it—give notice?—give the country a show?  No.  All of a sudden he heaves all the tea in Boston Harbor overboard, and whacks out a declaration of independence, and dares them to come on.  That was </a:t>
            </a:r>
            <a:r>
              <a:rPr lang="en-US" i="1" dirty="0" smtClean="0"/>
              <a:t>his</a:t>
            </a:r>
            <a:r>
              <a:rPr lang="en-US" dirty="0" smtClean="0"/>
              <a:t> style—he never give anybody a chance.  He had suspicions of his father, </a:t>
            </a:r>
            <a:r>
              <a:rPr lang="en-US" dirty="0" smtClean="0"/>
              <a:t>the</a:t>
            </a:r>
            <a:endParaRPr lang="tr-TR" sz="3200" dirty="0" smtClean="0"/>
          </a:p>
        </p:txBody>
      </p:sp>
    </p:spTree>
    <p:extLst>
      <p:ext uri="{BB962C8B-B14F-4D97-AF65-F5344CB8AC3E}">
        <p14:creationId xmlns:p14="http://schemas.microsoft.com/office/powerpoint/2010/main" xmlns="" val="1455297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381000" y="609600"/>
            <a:ext cx="11391900" cy="5630863"/>
          </a:xfrm>
        </p:spPr>
        <p:txBody>
          <a:bodyPr>
            <a:normAutofit/>
          </a:bodyPr>
          <a:lstStyle/>
          <a:p>
            <a:endParaRPr lang="tr-TR" sz="3200" dirty="0" smtClean="0"/>
          </a:p>
          <a:p>
            <a:pPr marL="914400" lvl="2" indent="0">
              <a:buNone/>
            </a:pPr>
            <a:endParaRPr lang="tr-TR" sz="3200" dirty="0" smtClean="0"/>
          </a:p>
        </p:txBody>
      </p:sp>
      <p:sp>
        <p:nvSpPr>
          <p:cNvPr id="4" name="3 Dikdörtgen"/>
          <p:cNvSpPr/>
          <p:nvPr/>
        </p:nvSpPr>
        <p:spPr>
          <a:xfrm>
            <a:off x="431073" y="862149"/>
            <a:ext cx="11416937" cy="5847755"/>
          </a:xfrm>
          <a:prstGeom prst="rect">
            <a:avLst/>
          </a:prstGeom>
        </p:spPr>
        <p:txBody>
          <a:bodyPr wrap="square">
            <a:spAutoFit/>
          </a:bodyPr>
          <a:lstStyle/>
          <a:p>
            <a:r>
              <a:rPr lang="en-US" dirty="0" smtClean="0"/>
              <a:t>Duke of Wellington.  Well, what did he do?  Ask him to show up?  No—</a:t>
            </a:r>
            <a:r>
              <a:rPr lang="en-US" dirty="0" err="1" smtClean="0"/>
              <a:t>drownded</a:t>
            </a:r>
            <a:r>
              <a:rPr lang="en-US" dirty="0" smtClean="0"/>
              <a:t> him in a butt of </a:t>
            </a:r>
            <a:r>
              <a:rPr lang="en-US" dirty="0" err="1" smtClean="0"/>
              <a:t>mamsey</a:t>
            </a:r>
            <a:r>
              <a:rPr lang="en-US" dirty="0" smtClean="0"/>
              <a:t>, like a cat.  </a:t>
            </a:r>
            <a:r>
              <a:rPr lang="en-US" dirty="0" err="1" smtClean="0"/>
              <a:t>S’pose</a:t>
            </a:r>
            <a:r>
              <a:rPr lang="en-US" dirty="0" smtClean="0"/>
              <a:t> people left money laying around where he was—what did he do?  He collared it.  </a:t>
            </a:r>
            <a:r>
              <a:rPr lang="en-US" dirty="0" err="1" smtClean="0"/>
              <a:t>S’pose</a:t>
            </a:r>
            <a:r>
              <a:rPr lang="en-US" dirty="0" smtClean="0"/>
              <a:t> he contracted to do a thing, and you paid him, and didn’t set down there and see that he done it—what did he do?  He always done the other thing. </a:t>
            </a:r>
            <a:r>
              <a:rPr lang="en-US" dirty="0" err="1" smtClean="0"/>
              <a:t>S’pose</a:t>
            </a:r>
            <a:r>
              <a:rPr lang="en-US" dirty="0" smtClean="0"/>
              <a:t> he opened his mouth—what then?  If he didn’t shut it up powerful quick he’d lose a lie every time.  That’s the kind of a bug Henry was; and if we’d a had him along ’stead of our kings he’d a fooled that town a heap worse than </a:t>
            </a:r>
            <a:r>
              <a:rPr lang="en-US" dirty="0" err="1" smtClean="0"/>
              <a:t>ourn</a:t>
            </a:r>
            <a:r>
              <a:rPr lang="en-US" dirty="0" smtClean="0"/>
              <a:t> done.  I don’t say that </a:t>
            </a:r>
            <a:r>
              <a:rPr lang="en-US" dirty="0" err="1" smtClean="0"/>
              <a:t>ourn</a:t>
            </a:r>
            <a:r>
              <a:rPr lang="en-US" dirty="0" smtClean="0"/>
              <a:t> is lambs, because they </a:t>
            </a:r>
            <a:r>
              <a:rPr lang="en-US" dirty="0" err="1" smtClean="0"/>
              <a:t>ain’t</a:t>
            </a:r>
            <a:r>
              <a:rPr lang="en-US" dirty="0" smtClean="0"/>
              <a:t>, when you come right down to the cold facts; but they </a:t>
            </a:r>
            <a:r>
              <a:rPr lang="en-US" dirty="0" err="1" smtClean="0"/>
              <a:t>ain’t</a:t>
            </a:r>
            <a:r>
              <a:rPr lang="en-US" dirty="0" smtClean="0"/>
              <a:t> nothing to </a:t>
            </a:r>
            <a:r>
              <a:rPr lang="en-US" i="1" dirty="0" smtClean="0"/>
              <a:t>that</a:t>
            </a:r>
            <a:r>
              <a:rPr lang="en-US" dirty="0" smtClean="0"/>
              <a:t> old ram, anyway.  All I say is, kings is kings, and you got to make allowances.  Take them all around, they’re a mighty ornery lot. It’s the way they’re raised.” </a:t>
            </a:r>
            <a:endParaRPr lang="tr-TR" dirty="0" smtClean="0"/>
          </a:p>
          <a:p>
            <a:r>
              <a:rPr lang="en-US" dirty="0" smtClean="0"/>
              <a:t>“But </a:t>
            </a:r>
            <a:r>
              <a:rPr lang="en-US" dirty="0" err="1" smtClean="0"/>
              <a:t>dis</a:t>
            </a:r>
            <a:r>
              <a:rPr lang="en-US" dirty="0" smtClean="0"/>
              <a:t> one do </a:t>
            </a:r>
            <a:r>
              <a:rPr lang="en-US" i="1" dirty="0" smtClean="0"/>
              <a:t>smell</a:t>
            </a:r>
            <a:r>
              <a:rPr lang="en-US" dirty="0" smtClean="0"/>
              <a:t> so like de nation, Huck.” </a:t>
            </a:r>
          </a:p>
          <a:p>
            <a:r>
              <a:rPr lang="en-US" dirty="0" smtClean="0"/>
              <a:t>“Well, they all do, Jim.  We can’t help the way a king smells; history don’t tell no way.” </a:t>
            </a:r>
          </a:p>
          <a:p>
            <a:r>
              <a:rPr lang="en-US" dirty="0" smtClean="0"/>
              <a:t>“Now de duke, he’s a </a:t>
            </a:r>
            <a:r>
              <a:rPr lang="en-US" dirty="0" err="1" smtClean="0"/>
              <a:t>tolerble</a:t>
            </a:r>
            <a:r>
              <a:rPr lang="en-US" dirty="0" smtClean="0"/>
              <a:t> likely man in some ways.” </a:t>
            </a:r>
          </a:p>
          <a:p>
            <a:r>
              <a:rPr lang="en-US" dirty="0" smtClean="0"/>
              <a:t>“Yes, a duke’s different.  But not very different.  This one’s a middling hard lot for a duke.  When he’s drunk there </a:t>
            </a:r>
            <a:r>
              <a:rPr lang="en-US" dirty="0" err="1" smtClean="0"/>
              <a:t>ain’t</a:t>
            </a:r>
            <a:r>
              <a:rPr lang="en-US" dirty="0" smtClean="0"/>
              <a:t> no near-sighted man could tell him from a king.” </a:t>
            </a:r>
          </a:p>
          <a:p>
            <a:r>
              <a:rPr lang="en-US" dirty="0" smtClean="0"/>
              <a:t>“Well, anyways, I </a:t>
            </a:r>
            <a:r>
              <a:rPr lang="en-US" dirty="0" err="1" smtClean="0"/>
              <a:t>doan</a:t>
            </a:r>
            <a:r>
              <a:rPr lang="en-US" dirty="0" smtClean="0"/>
              <a:t>’ hanker for no mo’ un um, Huck.  </a:t>
            </a:r>
            <a:r>
              <a:rPr lang="en-US" dirty="0" err="1" smtClean="0"/>
              <a:t>Dese</a:t>
            </a:r>
            <a:r>
              <a:rPr lang="en-US" dirty="0" smtClean="0"/>
              <a:t> is all I kin </a:t>
            </a:r>
            <a:r>
              <a:rPr lang="en-US" dirty="0" err="1" smtClean="0"/>
              <a:t>stan</a:t>
            </a:r>
            <a:r>
              <a:rPr lang="en-US" dirty="0" smtClean="0"/>
              <a:t>’.” </a:t>
            </a:r>
          </a:p>
          <a:p>
            <a:r>
              <a:rPr lang="en-US" dirty="0" smtClean="0"/>
              <a:t>“It’s the way I feel, too, Jim.  But we’ve got them on our hands, and we got to remember what they are, and make allowances.  Sometimes I wish we could hear of a country that’s out of kings.” </a:t>
            </a:r>
          </a:p>
          <a:p>
            <a:r>
              <a:rPr lang="en-US" dirty="0" smtClean="0"/>
              <a:t>What was the use to tell Jim these </a:t>
            </a:r>
            <a:r>
              <a:rPr lang="en-US" dirty="0" err="1" smtClean="0"/>
              <a:t>warn’t</a:t>
            </a:r>
            <a:r>
              <a:rPr lang="en-US" dirty="0" smtClean="0"/>
              <a:t> real kings and dukes?  It wouldn’t a done no good; and, besides, it was just as I said:  you couldn’t tell them from the real kind. </a:t>
            </a:r>
          </a:p>
          <a:p>
            <a:endParaRPr lang="en-US" dirty="0" smtClean="0"/>
          </a:p>
          <a:p>
            <a:pPr lvl="2"/>
            <a:endParaRPr lang="tr-TR" sz="3200" dirty="0" smtClean="0"/>
          </a:p>
        </p:txBody>
      </p:sp>
    </p:spTree>
    <p:extLst>
      <p:ext uri="{BB962C8B-B14F-4D97-AF65-F5344CB8AC3E}">
        <p14:creationId xmlns:p14="http://schemas.microsoft.com/office/powerpoint/2010/main" xmlns="" val="1704323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lstStyle/>
          <a:p>
            <a:r>
              <a:rPr lang="tr-TR" sz="3200" dirty="0" err="1" smtClean="0"/>
              <a:t>The</a:t>
            </a:r>
            <a:r>
              <a:rPr lang="tr-TR" sz="3200" dirty="0" smtClean="0"/>
              <a:t> </a:t>
            </a:r>
            <a:r>
              <a:rPr lang="tr-TR" sz="3200" dirty="0" err="1" smtClean="0"/>
              <a:t>King</a:t>
            </a:r>
            <a:r>
              <a:rPr lang="tr-TR" sz="3200" dirty="0" smtClean="0"/>
              <a:t> </a:t>
            </a:r>
            <a:r>
              <a:rPr lang="tr-TR" sz="3200" dirty="0" err="1" smtClean="0"/>
              <a:t>and</a:t>
            </a:r>
            <a:r>
              <a:rPr lang="tr-TR" sz="3200" dirty="0" smtClean="0"/>
              <a:t> </a:t>
            </a:r>
            <a:r>
              <a:rPr lang="tr-TR" sz="3200" dirty="0" err="1" smtClean="0"/>
              <a:t>the</a:t>
            </a:r>
            <a:r>
              <a:rPr lang="tr-TR" sz="3200" dirty="0" smtClean="0"/>
              <a:t> </a:t>
            </a:r>
            <a:r>
              <a:rPr lang="tr-TR" sz="3200" dirty="0" err="1" smtClean="0"/>
              <a:t>Dauphin</a:t>
            </a:r>
            <a:r>
              <a:rPr lang="tr-TR" sz="3200" dirty="0" smtClean="0"/>
              <a:t> </a:t>
            </a:r>
            <a:r>
              <a:rPr lang="tr-TR" sz="3200" dirty="0" err="1" smtClean="0"/>
              <a:t>have</a:t>
            </a:r>
            <a:r>
              <a:rPr lang="tr-TR" sz="3200" dirty="0" smtClean="0"/>
              <a:t> </a:t>
            </a:r>
            <a:r>
              <a:rPr lang="tr-TR" sz="3200" dirty="0" err="1" smtClean="0"/>
              <a:t>considerable</a:t>
            </a:r>
            <a:r>
              <a:rPr lang="tr-TR" sz="3200" dirty="0" smtClean="0"/>
              <a:t> </a:t>
            </a:r>
            <a:r>
              <a:rPr lang="tr-TR" sz="3200" dirty="0" err="1" smtClean="0"/>
              <a:t>impact</a:t>
            </a:r>
            <a:r>
              <a:rPr lang="tr-TR" sz="3200" dirty="0" smtClean="0"/>
              <a:t> on </a:t>
            </a:r>
            <a:r>
              <a:rPr lang="tr-TR" sz="3200" dirty="0" err="1" smtClean="0"/>
              <a:t>the</a:t>
            </a:r>
            <a:r>
              <a:rPr lang="tr-TR" sz="3200" dirty="0" smtClean="0"/>
              <a:t> </a:t>
            </a:r>
            <a:r>
              <a:rPr lang="tr-TR" sz="3200" dirty="0" err="1" smtClean="0"/>
              <a:t>plot</a:t>
            </a:r>
            <a:r>
              <a:rPr lang="tr-TR" sz="3200" dirty="0" smtClean="0"/>
              <a:t> of </a:t>
            </a:r>
            <a:r>
              <a:rPr lang="tr-TR" sz="3200" dirty="0" err="1" smtClean="0"/>
              <a:t>the</a:t>
            </a:r>
            <a:r>
              <a:rPr lang="tr-TR" sz="3200" dirty="0" smtClean="0"/>
              <a:t> </a:t>
            </a:r>
            <a:r>
              <a:rPr lang="tr-TR" sz="3200" dirty="0" err="1" smtClean="0"/>
              <a:t>novel</a:t>
            </a:r>
            <a:r>
              <a:rPr lang="tr-TR" sz="3200" dirty="0" smtClean="0"/>
              <a:t> </a:t>
            </a:r>
            <a:r>
              <a:rPr lang="tr-TR" sz="3200" dirty="0" err="1" smtClean="0"/>
              <a:t>when</a:t>
            </a:r>
            <a:r>
              <a:rPr lang="tr-TR" sz="3200" dirty="0" smtClean="0"/>
              <a:t> </a:t>
            </a:r>
            <a:r>
              <a:rPr lang="tr-TR" sz="3200" dirty="0" err="1" smtClean="0"/>
              <a:t>they</a:t>
            </a:r>
            <a:r>
              <a:rPr lang="tr-TR" sz="3200" dirty="0" smtClean="0"/>
              <a:t> </a:t>
            </a:r>
            <a:r>
              <a:rPr lang="tr-TR" sz="3200" dirty="0" err="1" smtClean="0"/>
              <a:t>give</a:t>
            </a:r>
            <a:r>
              <a:rPr lang="tr-TR" sz="3200" dirty="0" smtClean="0"/>
              <a:t> </a:t>
            </a:r>
            <a:r>
              <a:rPr lang="tr-TR" sz="3200" dirty="0" err="1" smtClean="0"/>
              <a:t>Jim</a:t>
            </a:r>
            <a:r>
              <a:rPr lang="tr-TR" sz="3200" dirty="0" smtClean="0"/>
              <a:t> </a:t>
            </a:r>
            <a:r>
              <a:rPr lang="tr-TR" sz="3200" dirty="0" err="1" smtClean="0"/>
              <a:t>away</a:t>
            </a:r>
            <a:r>
              <a:rPr lang="tr-TR" sz="3200" dirty="0" smtClean="0"/>
              <a:t> </a:t>
            </a:r>
            <a:r>
              <a:rPr lang="tr-TR" sz="3200" dirty="0" err="1" smtClean="0"/>
              <a:t>for</a:t>
            </a:r>
            <a:r>
              <a:rPr lang="tr-TR" sz="3200" dirty="0" smtClean="0"/>
              <a:t> </a:t>
            </a:r>
            <a:r>
              <a:rPr lang="tr-TR" sz="3200" dirty="0" err="1" smtClean="0"/>
              <a:t>the</a:t>
            </a:r>
            <a:r>
              <a:rPr lang="tr-TR" sz="3200" dirty="0" smtClean="0"/>
              <a:t> </a:t>
            </a:r>
            <a:r>
              <a:rPr lang="tr-TR" sz="3200" dirty="0" err="1" smtClean="0"/>
              <a:t>reward</a:t>
            </a:r>
            <a:r>
              <a:rPr lang="tr-TR" sz="3200" dirty="0" smtClean="0"/>
              <a:t> </a:t>
            </a:r>
            <a:r>
              <a:rPr lang="tr-TR" sz="3200" dirty="0" err="1" smtClean="0"/>
              <a:t>while</a:t>
            </a:r>
            <a:r>
              <a:rPr lang="tr-TR" sz="3200" dirty="0" smtClean="0"/>
              <a:t> </a:t>
            </a:r>
            <a:r>
              <a:rPr lang="tr-TR" sz="3200" dirty="0" err="1" smtClean="0"/>
              <a:t>Huck</a:t>
            </a:r>
            <a:r>
              <a:rPr lang="tr-TR" sz="3200" dirty="0" smtClean="0"/>
              <a:t> is </a:t>
            </a:r>
            <a:r>
              <a:rPr lang="tr-TR" sz="3200" dirty="0" err="1" smtClean="0"/>
              <a:t>away</a:t>
            </a:r>
            <a:r>
              <a:rPr lang="tr-TR" sz="3200" dirty="0" smtClean="0"/>
              <a:t>. But, </a:t>
            </a:r>
            <a:r>
              <a:rPr lang="tr-TR" sz="3200" dirty="0" err="1" smtClean="0"/>
              <a:t>before</a:t>
            </a:r>
            <a:r>
              <a:rPr lang="tr-TR" sz="3200" dirty="0" smtClean="0"/>
              <a:t> </a:t>
            </a:r>
            <a:r>
              <a:rPr lang="tr-TR" sz="3200" dirty="0" err="1" smtClean="0"/>
              <a:t>that</a:t>
            </a:r>
            <a:r>
              <a:rPr lang="tr-TR" sz="3200" dirty="0" smtClean="0"/>
              <a:t> </a:t>
            </a:r>
            <a:r>
              <a:rPr lang="tr-TR" sz="3200" dirty="0" err="1" smtClean="0"/>
              <a:t>they</a:t>
            </a:r>
            <a:r>
              <a:rPr lang="tr-TR" sz="3200" dirty="0" smtClean="0"/>
              <a:t> </a:t>
            </a:r>
            <a:r>
              <a:rPr lang="tr-TR" sz="3200" dirty="0" err="1" smtClean="0"/>
              <a:t>go</a:t>
            </a:r>
            <a:r>
              <a:rPr lang="tr-TR" sz="3200" dirty="0" smtClean="0"/>
              <a:t> </a:t>
            </a:r>
            <a:r>
              <a:rPr lang="tr-TR" sz="3200" dirty="0" err="1" smtClean="0"/>
              <a:t>through</a:t>
            </a:r>
            <a:r>
              <a:rPr lang="tr-TR" sz="3200" dirty="0" smtClean="0"/>
              <a:t> a </a:t>
            </a:r>
            <a:r>
              <a:rPr lang="tr-TR" sz="3200" dirty="0" err="1" smtClean="0"/>
              <a:t>number</a:t>
            </a:r>
            <a:r>
              <a:rPr lang="tr-TR" sz="3200" dirty="0" smtClean="0"/>
              <a:t> of </a:t>
            </a:r>
            <a:r>
              <a:rPr lang="tr-TR" sz="3200" dirty="0" err="1" smtClean="0"/>
              <a:t>adventures</a:t>
            </a:r>
            <a:r>
              <a:rPr lang="tr-TR" sz="3200" dirty="0" smtClean="0"/>
              <a:t>. </a:t>
            </a:r>
            <a:r>
              <a:rPr lang="tr-TR" sz="3200" dirty="0" err="1" smtClean="0"/>
              <a:t>They</a:t>
            </a:r>
            <a:r>
              <a:rPr lang="tr-TR" sz="3200" dirty="0" smtClean="0"/>
              <a:t> </a:t>
            </a:r>
            <a:r>
              <a:rPr lang="tr-TR" sz="3200" dirty="0" err="1" smtClean="0"/>
              <a:t>keep</a:t>
            </a:r>
            <a:r>
              <a:rPr lang="tr-TR" sz="3200" dirty="0" smtClean="0"/>
              <a:t> </a:t>
            </a:r>
            <a:r>
              <a:rPr lang="tr-TR" sz="3200" dirty="0" err="1" smtClean="0"/>
              <a:t>trying</a:t>
            </a:r>
            <a:r>
              <a:rPr lang="tr-TR" sz="3200" dirty="0" smtClean="0"/>
              <a:t> </a:t>
            </a:r>
            <a:r>
              <a:rPr lang="tr-TR" sz="3200" dirty="0" err="1" smtClean="0"/>
              <a:t>to</a:t>
            </a:r>
            <a:r>
              <a:rPr lang="tr-TR" sz="3200" dirty="0" smtClean="0"/>
              <a:t> </a:t>
            </a:r>
            <a:r>
              <a:rPr lang="tr-TR" sz="3200" dirty="0" err="1" smtClean="0"/>
              <a:t>ripp</a:t>
            </a:r>
            <a:r>
              <a:rPr lang="tr-TR" sz="3200" dirty="0" smtClean="0"/>
              <a:t> </a:t>
            </a:r>
            <a:r>
              <a:rPr lang="tr-TR" sz="3200" dirty="0" err="1" smtClean="0"/>
              <a:t>people</a:t>
            </a:r>
            <a:r>
              <a:rPr lang="tr-TR" sz="3200" dirty="0" smtClean="0"/>
              <a:t> </a:t>
            </a:r>
            <a:r>
              <a:rPr lang="tr-TR" sz="3200" dirty="0" err="1" smtClean="0"/>
              <a:t>off</a:t>
            </a:r>
            <a:r>
              <a:rPr lang="tr-TR" sz="3200" dirty="0" smtClean="0"/>
              <a:t>. </a:t>
            </a:r>
            <a:r>
              <a:rPr lang="tr-TR" sz="3200" dirty="0" err="1" smtClean="0"/>
              <a:t>Their</a:t>
            </a:r>
            <a:r>
              <a:rPr lang="tr-TR" sz="3200" dirty="0" smtClean="0"/>
              <a:t> </a:t>
            </a:r>
            <a:r>
              <a:rPr lang="tr-TR" sz="3200" dirty="0" err="1" smtClean="0"/>
              <a:t>attempt</a:t>
            </a:r>
            <a:r>
              <a:rPr lang="tr-TR" sz="3200" dirty="0" smtClean="0"/>
              <a:t> </a:t>
            </a:r>
            <a:r>
              <a:rPr lang="tr-TR" sz="3200" dirty="0" err="1" smtClean="0"/>
              <a:t>to</a:t>
            </a:r>
            <a:r>
              <a:rPr lang="tr-TR" sz="3200" dirty="0" smtClean="0"/>
              <a:t> </a:t>
            </a:r>
            <a:r>
              <a:rPr lang="tr-TR" sz="3200" dirty="0" err="1" smtClean="0"/>
              <a:t>rip</a:t>
            </a:r>
            <a:r>
              <a:rPr lang="tr-TR" sz="3200" dirty="0" smtClean="0"/>
              <a:t> </a:t>
            </a:r>
            <a:r>
              <a:rPr lang="tr-TR" sz="3200" dirty="0" err="1" smtClean="0"/>
              <a:t>off</a:t>
            </a:r>
            <a:r>
              <a:rPr lang="tr-TR" sz="3200" dirty="0" smtClean="0"/>
              <a:t> </a:t>
            </a:r>
            <a:r>
              <a:rPr lang="tr-TR" sz="3200" dirty="0" err="1" smtClean="0"/>
              <a:t>Mary</a:t>
            </a:r>
            <a:r>
              <a:rPr lang="tr-TR" sz="3200" dirty="0" smtClean="0"/>
              <a:t> </a:t>
            </a:r>
            <a:r>
              <a:rPr lang="tr-TR" sz="3200" dirty="0" err="1" smtClean="0"/>
              <a:t>Jane</a:t>
            </a:r>
            <a:r>
              <a:rPr lang="tr-TR" sz="3200" dirty="0" smtClean="0"/>
              <a:t>, </a:t>
            </a:r>
            <a:r>
              <a:rPr lang="tr-TR" sz="3200" dirty="0" err="1" smtClean="0"/>
              <a:t>too</a:t>
            </a:r>
            <a:r>
              <a:rPr lang="tr-TR" sz="3200" dirty="0" smtClean="0"/>
              <a:t>, </a:t>
            </a:r>
            <a:r>
              <a:rPr lang="tr-TR" sz="3200" dirty="0" err="1" smtClean="0"/>
              <a:t>reveals</a:t>
            </a:r>
            <a:r>
              <a:rPr lang="tr-TR" sz="3200" dirty="0" smtClean="0"/>
              <a:t> </a:t>
            </a:r>
            <a:r>
              <a:rPr lang="tr-TR" sz="3200" dirty="0" err="1" smtClean="0"/>
              <a:t>the</a:t>
            </a:r>
            <a:r>
              <a:rPr lang="tr-TR" sz="3200" dirty="0" smtClean="0"/>
              <a:t> </a:t>
            </a:r>
            <a:r>
              <a:rPr lang="tr-TR" sz="3200" dirty="0" err="1" smtClean="0"/>
              <a:t>heroic</a:t>
            </a:r>
            <a:r>
              <a:rPr lang="tr-TR" sz="3200" dirty="0" smtClean="0"/>
              <a:t> </a:t>
            </a:r>
            <a:r>
              <a:rPr lang="tr-TR" sz="3200" dirty="0" err="1" smtClean="0"/>
              <a:t>nature</a:t>
            </a:r>
            <a:r>
              <a:rPr lang="tr-TR" sz="3200" dirty="0" smtClean="0"/>
              <a:t> of </a:t>
            </a:r>
            <a:r>
              <a:rPr lang="tr-TR" sz="3200" dirty="0" err="1" smtClean="0"/>
              <a:t>Huck</a:t>
            </a:r>
            <a:r>
              <a:rPr lang="tr-TR" sz="3200" dirty="0" smtClean="0"/>
              <a:t>. </a:t>
            </a:r>
            <a:r>
              <a:rPr lang="tr-TR" sz="3200" dirty="0" err="1" smtClean="0"/>
              <a:t>Though</a:t>
            </a:r>
            <a:r>
              <a:rPr lang="tr-TR" sz="3200" dirty="0" smtClean="0"/>
              <a:t> he </a:t>
            </a:r>
            <a:r>
              <a:rPr lang="tr-TR" sz="3200" dirty="0" err="1" smtClean="0"/>
              <a:t>might</a:t>
            </a:r>
            <a:r>
              <a:rPr lang="tr-TR" sz="3200" dirty="0" smtClean="0"/>
              <a:t> </a:t>
            </a:r>
            <a:r>
              <a:rPr lang="tr-TR" sz="3200" dirty="0" err="1" smtClean="0"/>
              <a:t>simply</a:t>
            </a:r>
            <a:r>
              <a:rPr lang="tr-TR" sz="3200" dirty="0" smtClean="0"/>
              <a:t> </a:t>
            </a:r>
            <a:r>
              <a:rPr lang="tr-TR" sz="3200" dirty="0" err="1" smtClean="0"/>
              <a:t>mind</a:t>
            </a:r>
            <a:r>
              <a:rPr lang="tr-TR" sz="3200" dirty="0" smtClean="0"/>
              <a:t> his </a:t>
            </a:r>
            <a:r>
              <a:rPr lang="tr-TR" sz="3200" dirty="0" err="1" smtClean="0"/>
              <a:t>own</a:t>
            </a:r>
            <a:r>
              <a:rPr lang="tr-TR" sz="3200" dirty="0" smtClean="0"/>
              <a:t> </a:t>
            </a:r>
            <a:r>
              <a:rPr lang="tr-TR" sz="3200" dirty="0" err="1" smtClean="0"/>
              <a:t>business</a:t>
            </a:r>
            <a:r>
              <a:rPr lang="tr-TR" sz="3200" dirty="0" smtClean="0"/>
              <a:t>, </a:t>
            </a:r>
            <a:r>
              <a:rPr lang="tr-TR" sz="3200" dirty="0" err="1" smtClean="0"/>
              <a:t>Huck</a:t>
            </a:r>
            <a:r>
              <a:rPr lang="tr-TR" sz="3200" dirty="0" smtClean="0"/>
              <a:t> </a:t>
            </a:r>
            <a:r>
              <a:rPr lang="tr-TR" sz="3200" dirty="0" err="1" smtClean="0"/>
              <a:t>saves</a:t>
            </a:r>
            <a:r>
              <a:rPr lang="tr-TR" sz="3200" dirty="0" smtClean="0"/>
              <a:t> </a:t>
            </a:r>
            <a:r>
              <a:rPr lang="tr-TR" sz="3200" dirty="0" err="1" smtClean="0"/>
              <a:t>Mary</a:t>
            </a:r>
            <a:r>
              <a:rPr lang="tr-TR" sz="3200" dirty="0" smtClean="0"/>
              <a:t> </a:t>
            </a:r>
            <a:r>
              <a:rPr lang="tr-TR" sz="3200" dirty="0" err="1" smtClean="0"/>
              <a:t>Jane’s</a:t>
            </a:r>
            <a:r>
              <a:rPr lang="tr-TR" sz="3200" dirty="0" smtClean="0"/>
              <a:t> </a:t>
            </a:r>
            <a:r>
              <a:rPr lang="tr-TR" sz="3200" dirty="0" err="1" smtClean="0"/>
              <a:t>fortune</a:t>
            </a:r>
            <a:r>
              <a:rPr lang="tr-TR" sz="3200" dirty="0" smtClean="0"/>
              <a:t> </a:t>
            </a:r>
            <a:r>
              <a:rPr lang="tr-TR" sz="3200" dirty="0" smtClean="0"/>
              <a:t>at </a:t>
            </a:r>
            <a:r>
              <a:rPr lang="tr-TR" sz="3200" dirty="0" err="1" smtClean="0"/>
              <a:t>the</a:t>
            </a:r>
            <a:r>
              <a:rPr lang="tr-TR" sz="3200" dirty="0" smtClean="0"/>
              <a:t> </a:t>
            </a:r>
            <a:r>
              <a:rPr lang="tr-TR" sz="3200" dirty="0" err="1" smtClean="0"/>
              <a:t>cost</a:t>
            </a:r>
            <a:r>
              <a:rPr lang="tr-TR" sz="3200" dirty="0" smtClean="0"/>
              <a:t> of </a:t>
            </a:r>
            <a:r>
              <a:rPr lang="tr-TR" sz="3200" dirty="0" err="1" smtClean="0"/>
              <a:t>risking</a:t>
            </a:r>
            <a:r>
              <a:rPr lang="tr-TR" sz="3200" dirty="0" smtClean="0"/>
              <a:t> his </a:t>
            </a:r>
            <a:r>
              <a:rPr lang="tr-TR" sz="3200" dirty="0" err="1" smtClean="0"/>
              <a:t>and</a:t>
            </a:r>
            <a:r>
              <a:rPr lang="tr-TR" sz="3200" dirty="0" smtClean="0"/>
              <a:t> </a:t>
            </a:r>
            <a:r>
              <a:rPr lang="tr-TR" sz="3200" dirty="0" err="1" smtClean="0"/>
              <a:t>Jim’s</a:t>
            </a:r>
            <a:r>
              <a:rPr lang="tr-TR" sz="3200" dirty="0" smtClean="0"/>
              <a:t> life.</a:t>
            </a:r>
          </a:p>
          <a:p>
            <a:r>
              <a:rPr lang="tr-TR" sz="3200" dirty="0" err="1" smtClean="0"/>
              <a:t>Please</a:t>
            </a:r>
            <a:r>
              <a:rPr lang="tr-TR" sz="3200" dirty="0" smtClean="0"/>
              <a:t> </a:t>
            </a:r>
            <a:r>
              <a:rPr lang="tr-TR" sz="3200" dirty="0" err="1" smtClean="0"/>
              <a:t>read</a:t>
            </a:r>
            <a:r>
              <a:rPr lang="tr-TR" sz="3200" dirty="0" smtClean="0"/>
              <a:t> </a:t>
            </a:r>
            <a:r>
              <a:rPr lang="tr-TR" sz="3200" dirty="0" err="1" smtClean="0"/>
              <a:t>the</a:t>
            </a:r>
            <a:r>
              <a:rPr lang="tr-TR" sz="3200" dirty="0" smtClean="0"/>
              <a:t> </a:t>
            </a:r>
            <a:r>
              <a:rPr lang="tr-TR" sz="3200" dirty="0" err="1" smtClean="0"/>
              <a:t>chapters</a:t>
            </a:r>
            <a:r>
              <a:rPr lang="tr-TR" sz="3200" dirty="0" smtClean="0"/>
              <a:t> </a:t>
            </a:r>
            <a:r>
              <a:rPr lang="tr-TR" sz="3200" dirty="0" err="1" smtClean="0"/>
              <a:t>about</a:t>
            </a:r>
            <a:r>
              <a:rPr lang="tr-TR" sz="3200" dirty="0" smtClean="0"/>
              <a:t> </a:t>
            </a:r>
            <a:r>
              <a:rPr lang="tr-TR" sz="3200" dirty="0" err="1" smtClean="0"/>
              <a:t>Mary</a:t>
            </a:r>
            <a:r>
              <a:rPr lang="tr-TR" sz="3200" dirty="0" smtClean="0"/>
              <a:t> </a:t>
            </a:r>
            <a:r>
              <a:rPr lang="tr-TR" sz="3200" dirty="0" err="1" smtClean="0"/>
              <a:t>Jane</a:t>
            </a:r>
            <a:r>
              <a:rPr lang="tr-TR" sz="3200" dirty="0" smtClean="0"/>
              <a:t> </a:t>
            </a:r>
            <a:r>
              <a:rPr lang="tr-TR" sz="3200" dirty="0" err="1" smtClean="0"/>
              <a:t>and</a:t>
            </a:r>
            <a:r>
              <a:rPr lang="tr-TR" sz="3200" dirty="0" smtClean="0"/>
              <a:t> </a:t>
            </a:r>
            <a:r>
              <a:rPr lang="tr-TR" sz="3200" dirty="0" err="1" smtClean="0"/>
              <a:t>witness</a:t>
            </a:r>
            <a:r>
              <a:rPr lang="tr-TR" sz="3200" dirty="0" smtClean="0"/>
              <a:t> </a:t>
            </a:r>
            <a:r>
              <a:rPr lang="tr-TR" sz="3200" dirty="0" err="1" smtClean="0"/>
              <a:t>Huck’s</a:t>
            </a:r>
            <a:r>
              <a:rPr lang="tr-TR" sz="3200" dirty="0" smtClean="0"/>
              <a:t> </a:t>
            </a:r>
            <a:r>
              <a:rPr lang="tr-TR" sz="3200" dirty="0" err="1" smtClean="0"/>
              <a:t>heroism</a:t>
            </a:r>
            <a:r>
              <a:rPr lang="tr-TR" sz="3200" dirty="0" smtClean="0"/>
              <a:t>.</a:t>
            </a:r>
            <a:endParaRPr lang="en-US" sz="3200" dirty="0" smtClean="0"/>
          </a:p>
        </p:txBody>
      </p:sp>
    </p:spTree>
    <p:extLst>
      <p:ext uri="{BB962C8B-B14F-4D97-AF65-F5344CB8AC3E}">
        <p14:creationId xmlns:p14="http://schemas.microsoft.com/office/powerpoint/2010/main" xmlns="" val="2772523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a:bodyPr>
          <a:lstStyle/>
          <a:p>
            <a:endParaRPr lang="tr-TR" sz="3200" dirty="0" smtClean="0"/>
          </a:p>
        </p:txBody>
      </p:sp>
    </p:spTree>
    <p:extLst>
      <p:ext uri="{BB962C8B-B14F-4D97-AF65-F5344CB8AC3E}">
        <p14:creationId xmlns:p14="http://schemas.microsoft.com/office/powerpoint/2010/main" xmlns="" val="2739524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a:bodyPr>
          <a:lstStyle/>
          <a:p>
            <a:pPr marL="0" indent="0">
              <a:buNone/>
            </a:pPr>
            <a:endParaRPr lang="tr-TR" sz="3200" dirty="0" smtClean="0"/>
          </a:p>
        </p:txBody>
      </p:sp>
    </p:spTree>
    <p:extLst>
      <p:ext uri="{BB962C8B-B14F-4D97-AF65-F5344CB8AC3E}">
        <p14:creationId xmlns:p14="http://schemas.microsoft.com/office/powerpoint/2010/main" xmlns="" val="88701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482600" y="609600"/>
            <a:ext cx="11277600" cy="5791200"/>
          </a:xfrm>
        </p:spPr>
        <p:txBody>
          <a:bodyPr>
            <a:normAutofit/>
          </a:bodyPr>
          <a:lstStyle/>
          <a:p>
            <a:endParaRPr lang="tr-TR" sz="3200" dirty="0" smtClean="0"/>
          </a:p>
          <a:p>
            <a:endParaRPr lang="tr-TR" sz="3200" dirty="0"/>
          </a:p>
          <a:p>
            <a:endParaRPr lang="tr-TR" sz="3200" dirty="0" smtClean="0"/>
          </a:p>
          <a:p>
            <a:endParaRPr lang="en-US" sz="3200" dirty="0" smtClean="0"/>
          </a:p>
        </p:txBody>
      </p:sp>
    </p:spTree>
    <p:extLst>
      <p:ext uri="{BB962C8B-B14F-4D97-AF65-F5344CB8AC3E}">
        <p14:creationId xmlns:p14="http://schemas.microsoft.com/office/powerpoint/2010/main" xmlns="" val="15454974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298</Words>
  <Application>Microsoft Office PowerPoint</Application>
  <PresentationFormat>Özel</PresentationFormat>
  <Paragraphs>41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19th Century Fiction II</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Windows Kullanıcısı</dc:creator>
  <cp:lastModifiedBy>Özel Kullanıcı</cp:lastModifiedBy>
  <cp:revision>16</cp:revision>
  <dcterms:created xsi:type="dcterms:W3CDTF">2020-03-02T12:34:48Z</dcterms:created>
  <dcterms:modified xsi:type="dcterms:W3CDTF">2020-03-05T13:24:25Z</dcterms:modified>
</cp:coreProperties>
</file>