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5/7/2020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Tipik Tümce Örüntüleri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Eylemler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740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Tümce Örüntüleri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918243"/>
            <a:ext cx="10058400" cy="1901952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Konuşucu bir olayı ya da durumu tanımlarken sözcüklerini tanınabilir tümce örüntülerine göre düzenlemelidir. Sözcükleri anlamlandırabilmek için dinleyici örüntüyü tanımalıdır. Örüntüler tümce bileşenlerinden (özne, yüklem vb.) oluşmaktadır. Örüntü türü </a:t>
            </a:r>
            <a:r>
              <a:rPr lang="tr-TR" dirty="0" err="1" smtClean="0"/>
              <a:t>yüklemcil</a:t>
            </a:r>
            <a:r>
              <a:rPr lang="tr-TR" dirty="0" smtClean="0"/>
              <a:t> öğe olan eylem tarafından belirlenmektedir.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383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1. </a:t>
            </a:r>
            <a:r>
              <a:rPr lang="tr-TR" dirty="0" err="1" smtClean="0"/>
              <a:t>Geçişsiz</a:t>
            </a:r>
            <a:r>
              <a:rPr lang="tr-TR" dirty="0" smtClean="0"/>
              <a:t> Eylemler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runnıng</a:t>
            </a:r>
            <a:r>
              <a:rPr lang="tr-TR" dirty="0" smtClean="0"/>
              <a:t> </a:t>
            </a:r>
            <a:r>
              <a:rPr lang="tr-TR" dirty="0" err="1" smtClean="0"/>
              <a:t>pattern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Bu tümce örüntüsünün bileşenleri özne ve yüklemdir. Bazen bir belirteç de bu örüntünün bileşeni olabilir. Bu örüntünün eylemi tek bir birinci katılımcı içerir.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r>
              <a:rPr lang="tr-TR" dirty="0" smtClean="0"/>
              <a:t>				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	Ali is </a:t>
            </a:r>
            <a:r>
              <a:rPr lang="tr-TR" dirty="0" err="1" smtClean="0"/>
              <a:t>running</a:t>
            </a:r>
            <a:r>
              <a:rPr lang="tr-TR" dirty="0" smtClean="0"/>
              <a:t> (</a:t>
            </a:r>
            <a:r>
              <a:rPr lang="tr-TR" dirty="0" err="1" smtClean="0"/>
              <a:t>fast</a:t>
            </a:r>
            <a:r>
              <a:rPr lang="tr-TR" dirty="0" smtClean="0"/>
              <a:t>).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	S	P	(A)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2959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2. Koşaç EYLEMLERİ (THE BEING PATTERN)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Bu örüntü özne, yüklem ve özne niteleyicisinden oluşmaktadır. Bu örüntüde kullanılan eylem matematikteki </a:t>
            </a:r>
            <a:r>
              <a:rPr lang="tr-TR" dirty="0" err="1" smtClean="0"/>
              <a:t>eşittiri</a:t>
            </a:r>
            <a:r>
              <a:rPr lang="tr-TR" dirty="0" smtClean="0"/>
              <a:t> ifade eder.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			Ali is </a:t>
            </a:r>
            <a:r>
              <a:rPr lang="tr-TR" dirty="0" err="1" smtClean="0"/>
              <a:t>fast</a:t>
            </a:r>
            <a:r>
              <a:rPr lang="tr-TR" dirty="0" smtClean="0"/>
              <a:t> (in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game</a:t>
            </a:r>
            <a:r>
              <a:rPr lang="tr-TR" dirty="0" smtClean="0"/>
              <a:t>).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		S     P   SA          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2856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Bu örüntüde kullanılan koşaç eylemleri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43" y="2377441"/>
            <a:ext cx="7733210" cy="3422468"/>
          </a:xfrm>
        </p:spPr>
      </p:pic>
    </p:spTree>
    <p:extLst>
      <p:ext uri="{BB962C8B-B14F-4D97-AF65-F5344CB8AC3E}">
        <p14:creationId xmlns:p14="http://schemas.microsoft.com/office/powerpoint/2010/main" val="4181617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3. TEK GEÇİŞLİ EYLEMLER (THE DOING/SEEING PATTERN)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Bu örüntü özne, yüklem ve dolaysız nesne bileşenlerinden oluşur. Bu örüntüde kullanılan eylem iki katılımcı gerektirir.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			Ali </a:t>
            </a:r>
            <a:r>
              <a:rPr lang="tr-TR" dirty="0" err="1" smtClean="0"/>
              <a:t>saw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cat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		S     P 	DO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526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4. Çift Geçişli eylemler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gıvıng</a:t>
            </a:r>
            <a:r>
              <a:rPr lang="tr-TR" dirty="0" smtClean="0"/>
              <a:t> </a:t>
            </a:r>
            <a:r>
              <a:rPr lang="tr-TR" dirty="0" err="1" smtClean="0"/>
              <a:t>buyıng</a:t>
            </a:r>
            <a:r>
              <a:rPr lang="tr-TR" dirty="0" smtClean="0"/>
              <a:t> </a:t>
            </a:r>
            <a:r>
              <a:rPr lang="tr-TR" dirty="0" err="1" smtClean="0"/>
              <a:t>pattern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Bu örüntü özne, yüklem, dolaysız nesne ve dolaylı nesne bileşenlerinden oluşmaktadır. Bu örüntüde en az üç katılımcı vardır.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	Ali </a:t>
            </a:r>
            <a:r>
              <a:rPr lang="tr-TR" dirty="0" err="1" smtClean="0"/>
              <a:t>gave</a:t>
            </a:r>
            <a:r>
              <a:rPr lang="tr-TR" dirty="0" smtClean="0"/>
              <a:t> Ayşe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doll</a:t>
            </a:r>
            <a:r>
              <a:rPr lang="tr-TR" dirty="0" smtClean="0"/>
              <a:t> (</a:t>
            </a:r>
            <a:r>
              <a:rPr lang="tr-TR" dirty="0" err="1" smtClean="0"/>
              <a:t>for</a:t>
            </a:r>
            <a:r>
              <a:rPr lang="tr-TR" dirty="0" smtClean="0"/>
              <a:t> her </a:t>
            </a:r>
            <a:r>
              <a:rPr lang="tr-TR" dirty="0" err="1" smtClean="0"/>
              <a:t>birthday</a:t>
            </a:r>
            <a:r>
              <a:rPr lang="tr-TR" dirty="0" smtClean="0"/>
              <a:t>).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S      P       IO      DO		A</a:t>
            </a:r>
          </a:p>
        </p:txBody>
      </p:sp>
    </p:spTree>
    <p:extLst>
      <p:ext uri="{BB962C8B-B14F-4D97-AF65-F5344CB8AC3E}">
        <p14:creationId xmlns:p14="http://schemas.microsoft.com/office/powerpoint/2010/main" val="157365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5. KARMAŞIK GEÇİŞLİ EYLEMLER (THE MAKING/CONSIDERING PATTERN)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Bu örüntü özne, yüklem ve dolaysız nesne bileşenlerinden oluşmaktadır. Bu örüntüde nesne bir nesne niteleyicisiyle birlikte kullanılmaktadır.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		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made</a:t>
            </a:r>
            <a:r>
              <a:rPr lang="tr-TR" dirty="0" smtClean="0"/>
              <a:t> Ali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umpire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	S	P      DO     OA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6142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AYNI EYLEM, FARKLI ÖRÜNTÜ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Eylemler tek bir örüntüye ait değildir. Aynı eylem farklı örüntülerde kullanılabilir.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Örnek: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36" y="3265713"/>
            <a:ext cx="7145383" cy="309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875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72</TotalTime>
  <Words>237</Words>
  <Application>Microsoft Office PowerPoint</Application>
  <PresentationFormat>Geniş ekran</PresentationFormat>
  <Paragraphs>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Rockwell</vt:lpstr>
      <vt:lpstr>Rockwell Condensed</vt:lpstr>
      <vt:lpstr>Wingdings</vt:lpstr>
      <vt:lpstr>Wood Type Yazı Tipi</vt:lpstr>
      <vt:lpstr>Tipik Tümce Örüntüleri</vt:lpstr>
      <vt:lpstr>Tümce Örüntüleri</vt:lpstr>
      <vt:lpstr>1. Geçişsiz Eylemler (The runnıng pattern)</vt:lpstr>
      <vt:lpstr>2. Koşaç EYLEMLERİ (THE BEING PATTERN)</vt:lpstr>
      <vt:lpstr>Bu örüntüde kullanılan koşaç eylemleri</vt:lpstr>
      <vt:lpstr>3. TEK GEÇİŞLİ EYLEMLER (THE DOING/SEEING PATTERN)</vt:lpstr>
      <vt:lpstr>4. Çift Geçişli eylemler (the gıvıng buyıng pattern)</vt:lpstr>
      <vt:lpstr>5. KARMAŞIK GEÇİŞLİ EYLEMLER (THE MAKING/CONSIDERING PATTERN)</vt:lpstr>
      <vt:lpstr>AYNI EYLEM, FARKLI ÖRÜNTÜ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Tipik Tümce Örüntüleri</dc:title>
  <dc:creator>teknik</dc:creator>
  <cp:lastModifiedBy>teknik</cp:lastModifiedBy>
  <cp:revision>13</cp:revision>
  <dcterms:created xsi:type="dcterms:W3CDTF">2020-05-07T14:44:35Z</dcterms:created>
  <dcterms:modified xsi:type="dcterms:W3CDTF">2020-05-07T15:56:57Z</dcterms:modified>
</cp:coreProperties>
</file>