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3" d="100"/>
          <a:sy n="123" d="100"/>
        </p:scale>
        <p:origin x="-72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29.06.2018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8. Hafta</a:t>
            </a:r>
            <a:r>
              <a:rPr lang="tr-TR" smtClean="0"/>
              <a:t>: Feminizm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Sosyalist feminizm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smtClean="0"/>
              <a:t>Eşitsizlik toplumsal ve ekonomik yapıdan kaynaklanır ve ancak toplumsal bir devrimle ortadan kalkabilir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cinsiyet ilişkileri tarihsel olarak yapılandırılmıştır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Aile biçimi tarihsel koşullar çerçevesinde oluşmuştur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Kadının ev içine hapsedilmesi kapitalizme hizmet etmektedir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Yeniden üretim kavramının genişlemesi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Ev içi emek sömürüsü</a:t>
            </a:r>
          </a:p>
          <a:p>
            <a:pPr lvl="1"/>
            <a:endParaRPr lang="tr-TR" sz="2600" dirty="0" smtClean="0"/>
          </a:p>
          <a:p>
            <a:pPr marL="201168" lvl="1" indent="0">
              <a:buNone/>
            </a:pP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655454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Radikal feminizm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smtClean="0"/>
              <a:t>Toplumsal cinsiyet meselesi liberalizmden veya </a:t>
            </a:r>
            <a:r>
              <a:rPr lang="tr-TR" sz="2600" dirty="0" err="1" smtClean="0"/>
              <a:t>Marksizmden</a:t>
            </a:r>
            <a:r>
              <a:rPr lang="tr-TR" sz="2600" dirty="0" smtClean="0"/>
              <a:t> ayrı ele alınmalıdır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Patriyarkal</a:t>
            </a:r>
            <a:r>
              <a:rPr lang="tr-TR" sz="2600" dirty="0" smtClean="0"/>
              <a:t> ilişki erkeğin ezen ve sömüren, kadının ezen ve sömürülen olduğu bir ilişkidir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koşullara vurgu yeterli değildir, erkek öznenin aktif rolünün açığa çıkarılması gerekir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Beden politikaları ve cinsellik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Cinsel rollerin ayrımlaşmadığı bir </a:t>
            </a:r>
            <a:r>
              <a:rPr lang="tr-TR" sz="2600" smtClean="0"/>
              <a:t>kültür ideali</a:t>
            </a:r>
            <a:endParaRPr lang="tr-TR" sz="2600"/>
          </a:p>
        </p:txBody>
      </p:sp>
    </p:spTree>
    <p:extLst>
      <p:ext uri="{BB962C8B-B14F-4D97-AF65-F5344CB8AC3E}">
        <p14:creationId xmlns:p14="http://schemas.microsoft.com/office/powerpoint/2010/main" val="1604615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Feminist hareketler ve kadın hareketleri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Kadınlar özgül ve sistematik bir ezilmeye tabi tutulmaktadır, erkeklere göre ikincil ve dezavantajlı konumdadırlar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Kadın hareketleri – kadınların belli bir hedef doğrultusunda seferber olduğu hareketler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Feminist hareketler – kadınlar için özgül hak taleplerinde bulunan hareketler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241321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Tarihsel dönüşüm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Kadının tarihsel olarak ikinci konumu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Kapitalist üretim tarzıyla beraber üreticinin hane değil birey biçimini almasıyla kadının konumunun değişme koşulları oluştu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Eğitim ve özgürlük tartışmaları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Erkeklerle eşit yasal ve siyasal haklara sahip olma mücadelesi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Aydınlanmacı akılcılığın etkisi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022160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Birinci dalga feminizm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tr-TR" sz="2600" dirty="0" smtClean="0"/>
              <a:t>18. yüzyıldan Birinci Dünya Savaşı’na kadar olan dönem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İlk modern feminist metin: Mary </a:t>
            </a:r>
            <a:r>
              <a:rPr lang="tr-TR" sz="2600" dirty="0" err="1" smtClean="0"/>
              <a:t>Wollstonecraft</a:t>
            </a:r>
            <a:r>
              <a:rPr lang="tr-TR" sz="2600" dirty="0" smtClean="0"/>
              <a:t>, </a:t>
            </a:r>
            <a:r>
              <a:rPr lang="tr-TR" sz="2600" i="1" dirty="0" smtClean="0"/>
              <a:t>Kadın Haklarının Gerekçelendirilmesi</a:t>
            </a:r>
            <a:r>
              <a:rPr lang="tr-TR" sz="2600" dirty="0" smtClean="0"/>
              <a:t>, 1792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ABD’de kölelik karşıtı hareket ve kadın hareketinin ortaklığı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Süfrajetler: kadın hareketinin militan boyut kazanması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Avrupa’da sosyalist çizgide gelişen kadın hareketi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Emek piyasasında ezilen kadınla aile içinde ezilen kadının sorunları ortaklaşabilir mi?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7076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İkinci dalga feminizm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smtClean="0"/>
              <a:t>Yasal ve siyasal eşitliğin büyük oranda sağlanması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Kadının toplumsal rolünün ev ve aileyle, eş ve anne olmayla sınırlı olması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Kadının özgürleşmesi – ev içi ilişkilerden özgürleşmesi ve toplumun her alanına dahil olması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«Özel olan politiktir»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1990’larda feminizmin radikalliğini yitirmesi – </a:t>
            </a:r>
            <a:r>
              <a:rPr lang="tr-TR" sz="2600" dirty="0" err="1" smtClean="0"/>
              <a:t>postfeminizm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Feminizmin çeşitlenmesi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093670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Patriyarka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tr-TR" sz="2600" dirty="0" smtClean="0"/>
              <a:t>Baba otoritesi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Koca ve babanın aile içindeki egemenliği, eş ve çocukların tabi olma durumu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Erkeklerin iktidar sahibi oldukları toplumsal formasyon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Kişisel veya zihinsel bir durum değil, sistemsel bir sorun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Patriyarka</a:t>
            </a:r>
            <a:r>
              <a:rPr lang="tr-TR" sz="2600" dirty="0" smtClean="0"/>
              <a:t> ve kapitalizm arasındaki ilişki – iki sistemsel sorunun birbirine indirgenemeyecek olması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813943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Kamusal alan / Özel alan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Kamusal alanın siyasetle özdeşleştirilip özel alanın siyaset dışı tutulmasına itiraz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Cinsiyete dayalı işbölümü özel alana dair ancak siyasal bir sorun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Kamusal alan/özel alan ayrımı ortadan kalmalıdır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Kadını koruyucu nitelikteki devlet müdahaleleri nasıl işleyecek?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465197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cinsiyet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Toplumsal cinsiyet hiyerarşisi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Cinsiyet özelliklerinin toplumsallaşma süreci içinde dayatılması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cinsiyet rolleri kültürel olarak belirlenir, öğrenilir ve zaman içinde değişebilir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cinsiyete dayalı iş bölümü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Üremenin toplumsal örgütlenişi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429305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Liberal feminizm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1"/>
            <a:r>
              <a:rPr lang="tr-TR" sz="2600" dirty="0" smtClean="0"/>
              <a:t>«İnsan» olma temelinde erkeklerle eşitlik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Eğitim hakkı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Siyasal ve kamusal yaşama dahil olma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Reformist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Kamusal alan/özel alan ayrımı </a:t>
            </a:r>
            <a:r>
              <a:rPr lang="tr-TR" sz="2600" dirty="0" err="1" smtClean="0"/>
              <a:t>sorunsallaşmaz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Bireycilik ilkesi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Yasaların cinsiyet körü olması yeterli midir?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Sınıfsal ve etnik faktörlerin etkisi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56053169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57</TotalTime>
  <Words>435</Words>
  <Application>Microsoft Office PowerPoint</Application>
  <PresentationFormat>Özel</PresentationFormat>
  <Paragraphs>108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Geçmişe bakış</vt:lpstr>
      <vt:lpstr>Siyaset Bilimi II</vt:lpstr>
      <vt:lpstr>Feminist hareketler ve kadın hareketleri</vt:lpstr>
      <vt:lpstr>Tarihsel dönüşüm</vt:lpstr>
      <vt:lpstr>Birinci dalga feminizm</vt:lpstr>
      <vt:lpstr>İkinci dalga feminizm</vt:lpstr>
      <vt:lpstr>Patriyarka</vt:lpstr>
      <vt:lpstr>Kamusal alan / Özel alan</vt:lpstr>
      <vt:lpstr>Toplumsal cinsiyet</vt:lpstr>
      <vt:lpstr>Liberal feminizm</vt:lpstr>
      <vt:lpstr>Sosyalist feminizm</vt:lpstr>
      <vt:lpstr>Radikal feminizm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20</cp:revision>
  <dcterms:created xsi:type="dcterms:W3CDTF">2018-06-19T11:27:11Z</dcterms:created>
  <dcterms:modified xsi:type="dcterms:W3CDTF">2018-06-29T15:17:23Z</dcterms:modified>
</cp:coreProperties>
</file>