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08" r:id="rId3"/>
    <p:sldId id="309" r:id="rId4"/>
    <p:sldId id="310" r:id="rId5"/>
    <p:sldId id="311" r:id="rId6"/>
    <p:sldId id="312" r:id="rId7"/>
    <p:sldId id="313" r:id="rId8"/>
    <p:sldId id="314" r:id="rId9"/>
    <p:sldId id="315" r:id="rId10"/>
    <p:sldId id="316" r:id="rId11"/>
    <p:sldId id="317" r:id="rId12"/>
    <p:sldId id="30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4660"/>
  </p:normalViewPr>
  <p:slideViewPr>
    <p:cSldViewPr snapToGrid="0">
      <p:cViewPr varScale="1">
        <p:scale>
          <a:sx n="86" d="100"/>
          <a:sy n="86"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23.01.2020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23.01.2020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23.01.2020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23.01.2020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23.01.2020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dirty="0"/>
              <a:t>Raporlar</a:t>
            </a:r>
          </a:p>
        </p:txBody>
      </p:sp>
      <p:sp>
        <p:nvSpPr>
          <p:cNvPr id="3" name="Alt Başlık 2"/>
          <p:cNvSpPr>
            <a:spLocks noGrp="1"/>
          </p:cNvSpPr>
          <p:nvPr>
            <p:ph type="subTitle" idx="1"/>
          </p:nvPr>
        </p:nvSpPr>
        <p:spPr>
          <a:xfrm>
            <a:off x="1193180" y="4347147"/>
            <a:ext cx="9868830" cy="771763"/>
          </a:xfrm>
        </p:spPr>
        <p:txBody>
          <a:bodyPr/>
          <a:lstStyle/>
          <a:p>
            <a:r>
              <a:rPr lang="tr-TR" dirty="0"/>
              <a:t>NET 222- SCADA </a:t>
            </a:r>
            <a:r>
              <a:rPr lang="tr-TR" dirty="0" err="1"/>
              <a:t>SİSTEMlERİ</a:t>
            </a:r>
            <a:endParaRPr lang="tr-TR" dirty="0"/>
          </a:p>
          <a:p>
            <a:r>
              <a:rPr lang="tr-TR" dirty="0" err="1"/>
              <a:t>Ö</a:t>
            </a:r>
            <a:r>
              <a:rPr lang="tr-TR" cap="none" dirty="0" err="1"/>
              <a:t>ğr</a:t>
            </a:r>
            <a:r>
              <a:rPr lang="tr-TR" dirty="0"/>
              <a:t>. G</a:t>
            </a:r>
            <a:r>
              <a:rPr lang="tr-TR" cap="none" dirty="0"/>
              <a:t>ör</a:t>
            </a:r>
            <a:r>
              <a:rPr lang="tr-TR" dirty="0"/>
              <a:t>. </a:t>
            </a:r>
            <a:r>
              <a:rPr lang="tr-TR"/>
              <a:t>Nuri Furkan koçak</a:t>
            </a:r>
            <a:endParaRPr lang="tr-TR" cap="none" dirty="0"/>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err="1"/>
              <a:t>CitectExplorer</a:t>
            </a:r>
            <a:r>
              <a:rPr lang="tr-TR" dirty="0"/>
              <a:t>--&gt;Graphics--&gt;</a:t>
            </a:r>
            <a:r>
              <a:rPr lang="tr-TR" dirty="0" err="1"/>
              <a:t>Page</a:t>
            </a:r>
            <a:r>
              <a:rPr lang="tr-TR" dirty="0"/>
              <a:t> sayfasında rapor sayfasını göremiyoruz. Çünkü bu sayfa bir sitem sayfası idi. Bunun için grafik </a:t>
            </a:r>
            <a:r>
              <a:rPr lang="tr-TR" dirty="0" err="1"/>
              <a:t>builder’a</a:t>
            </a:r>
            <a:r>
              <a:rPr lang="tr-TR" dirty="0"/>
              <a:t> gidip Tools--&gt;</a:t>
            </a:r>
            <a:r>
              <a:rPr lang="tr-TR" dirty="0" err="1"/>
              <a:t>Options</a:t>
            </a:r>
            <a:r>
              <a:rPr lang="tr-TR" dirty="0"/>
              <a:t>--&gt;</a:t>
            </a:r>
            <a:r>
              <a:rPr lang="tr-TR" dirty="0" err="1"/>
              <a:t>List</a:t>
            </a:r>
            <a:r>
              <a:rPr lang="tr-TR" dirty="0"/>
              <a:t> </a:t>
            </a:r>
            <a:r>
              <a:rPr lang="tr-TR" dirty="0" err="1"/>
              <a:t>System</a:t>
            </a:r>
            <a:r>
              <a:rPr lang="tr-TR" dirty="0"/>
              <a:t> </a:t>
            </a:r>
            <a:r>
              <a:rPr lang="tr-TR" dirty="0" err="1"/>
              <a:t>Pages</a:t>
            </a:r>
            <a:r>
              <a:rPr lang="tr-TR" dirty="0"/>
              <a:t>. Artık Explorer sayfasında </a:t>
            </a:r>
            <a:r>
              <a:rPr lang="tr-TR" dirty="0" err="1"/>
              <a:t>Pages</a:t>
            </a:r>
            <a:r>
              <a:rPr lang="tr-TR" dirty="0"/>
              <a:t> altında ! ile başlayan sistem sayfalarını da görebiliyorum. !</a:t>
            </a:r>
            <a:r>
              <a:rPr lang="tr-TR" dirty="0" err="1"/>
              <a:t>RTF_File</a:t>
            </a:r>
            <a:r>
              <a:rPr lang="tr-TR" dirty="0"/>
              <a:t> sayfasını açıyoruz. Araç çubuğundan </a:t>
            </a:r>
            <a:r>
              <a:rPr lang="tr-TR" dirty="0" err="1"/>
              <a:t>Paste</a:t>
            </a:r>
            <a:r>
              <a:rPr lang="tr-TR" dirty="0"/>
              <a:t> </a:t>
            </a:r>
            <a:r>
              <a:rPr lang="tr-TR" dirty="0" err="1"/>
              <a:t>Symbol</a:t>
            </a:r>
            <a:r>
              <a:rPr lang="tr-TR" dirty="0"/>
              <a:t> seçiyoruz ve </a:t>
            </a:r>
            <a:r>
              <a:rPr lang="tr-TR" dirty="0" err="1"/>
              <a:t>CSV_icons</a:t>
            </a:r>
            <a:r>
              <a:rPr lang="tr-TR" dirty="0"/>
              <a:t> altından Tek oklu ve çift oklu iki tane buton alarak sayfanın en sağına bir yere yerleştiriyoruz. Sağa yerleştirmemizin nedeni rapor sayfası genişliği 800 olacağından (bunu biz belirlemiştik) butonların sayfanın altında kalmamasını sağlamaktır. Tek oklu olan simgeyi seçerek </a:t>
            </a:r>
            <a:r>
              <a:rPr lang="tr-TR" dirty="0" err="1"/>
              <a:t>Arrange</a:t>
            </a:r>
            <a:r>
              <a:rPr lang="tr-TR" dirty="0"/>
              <a:t>--&gt;</a:t>
            </a:r>
            <a:r>
              <a:rPr lang="tr-TR" dirty="0" err="1"/>
              <a:t>Rotate</a:t>
            </a:r>
            <a:r>
              <a:rPr lang="tr-TR" dirty="0"/>
              <a:t> yaparak oku yukarı çeviriyoruz. Okları </a:t>
            </a:r>
            <a:r>
              <a:rPr lang="tr-TR" dirty="0" err="1"/>
              <a:t>Allign</a:t>
            </a:r>
            <a:r>
              <a:rPr lang="tr-TR" dirty="0"/>
              <a:t> ile düzenleyebiliriz. Üstteki butonu sayfa sayfa geçmek için kullanalım. </a:t>
            </a:r>
            <a:r>
              <a:rPr lang="tr-TR" dirty="0" err="1"/>
              <a:t>Butuna</a:t>
            </a:r>
            <a:r>
              <a:rPr lang="tr-TR" dirty="0"/>
              <a:t> çift tıklıyoruz. </a:t>
            </a:r>
            <a:r>
              <a:rPr lang="tr-TR" dirty="0" err="1"/>
              <a:t>Input</a:t>
            </a:r>
            <a:r>
              <a:rPr lang="tr-TR" dirty="0"/>
              <a:t>--&gt;</a:t>
            </a:r>
            <a:r>
              <a:rPr lang="tr-TR" dirty="0" err="1"/>
              <a:t>UpCommnad</a:t>
            </a:r>
            <a:r>
              <a:rPr lang="tr-TR" dirty="0"/>
              <a:t>--&gt;</a:t>
            </a:r>
            <a:r>
              <a:rPr lang="tr-TR" dirty="0" err="1"/>
              <a:t>DspRichTextPgScroll</a:t>
            </a:r>
            <a:r>
              <a:rPr lang="tr-TR" dirty="0"/>
              <a:t>(105,3) 105 Animasyon numarası, yukarı hareket etmesi için 3 rakamını seçiyoruz.  </a:t>
            </a:r>
          </a:p>
        </p:txBody>
      </p:sp>
    </p:spTree>
    <p:extLst>
      <p:ext uri="{BB962C8B-B14F-4D97-AF65-F5344CB8AC3E}">
        <p14:creationId xmlns:p14="http://schemas.microsoft.com/office/powerpoint/2010/main" val="2135077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err="1"/>
              <a:t>DspRichTextPgScroll</a:t>
            </a:r>
            <a:r>
              <a:rPr lang="tr-TR" dirty="0"/>
              <a:t>, </a:t>
            </a:r>
            <a:r>
              <a:rPr lang="tr-TR" dirty="0" err="1"/>
              <a:t>helpten</a:t>
            </a:r>
            <a:r>
              <a:rPr lang="tr-TR" dirty="0"/>
              <a:t> bakılabilir. </a:t>
            </a:r>
            <a:r>
              <a:rPr lang="tr-TR" dirty="0" err="1"/>
              <a:t>DspRichTextPgScroll</a:t>
            </a:r>
            <a:r>
              <a:rPr lang="tr-TR" dirty="0"/>
              <a:t>(Animasyon numarası, </a:t>
            </a:r>
            <a:r>
              <a:rPr lang="tr-TR" dirty="0" err="1"/>
              <a:t>Direction</a:t>
            </a:r>
            <a:r>
              <a:rPr lang="tr-TR" dirty="0"/>
              <a:t>) şeklindedir. Bu butonu kopyalayıp yapıştırarak ikinci bir buton daha oluşturuyoruz ve yönünü aşağı olarak değiştiriyoruz. İçine girerek aşağı hareket ettirmesi için 3 yerine 5 yazıyoruz. </a:t>
            </a:r>
          </a:p>
          <a:p>
            <a:r>
              <a:rPr lang="tr-TR" dirty="0"/>
              <a:t>Çift oklu olan butonu seçerek </a:t>
            </a:r>
            <a:r>
              <a:rPr lang="tr-TR" dirty="0" err="1"/>
              <a:t>Inputundan</a:t>
            </a:r>
            <a:r>
              <a:rPr lang="tr-TR" dirty="0"/>
              <a:t> </a:t>
            </a:r>
            <a:r>
              <a:rPr lang="tr-TR" dirty="0" err="1"/>
              <a:t>Up</a:t>
            </a:r>
            <a:r>
              <a:rPr lang="tr-TR" dirty="0"/>
              <a:t> </a:t>
            </a:r>
            <a:r>
              <a:rPr lang="tr-TR" dirty="0" err="1"/>
              <a:t>comment</a:t>
            </a:r>
            <a:r>
              <a:rPr lang="tr-TR" dirty="0"/>
              <a:t> kısmına satır </a:t>
            </a:r>
            <a:r>
              <a:rPr lang="tr-TR" dirty="0" err="1"/>
              <a:t>satır</a:t>
            </a:r>
            <a:r>
              <a:rPr lang="tr-TR" dirty="0"/>
              <a:t> inmesi için </a:t>
            </a:r>
            <a:r>
              <a:rPr lang="tr-TR" dirty="0" err="1"/>
              <a:t>DspRichTextPgScroll</a:t>
            </a:r>
            <a:r>
              <a:rPr lang="tr-TR" dirty="0"/>
              <a:t>(105,3,5) ve aynı butondan kopyalayarak yönünü değiştirerek </a:t>
            </a:r>
            <a:r>
              <a:rPr lang="tr-TR" dirty="0" err="1"/>
              <a:t>Inputuna</a:t>
            </a:r>
            <a:r>
              <a:rPr lang="tr-TR" dirty="0"/>
              <a:t> </a:t>
            </a:r>
            <a:r>
              <a:rPr lang="tr-TR" dirty="0" err="1"/>
              <a:t>DspRichTextPgScroll</a:t>
            </a:r>
            <a:r>
              <a:rPr lang="tr-TR" dirty="0"/>
              <a:t>(105,4,5) yazıyoruz. </a:t>
            </a:r>
            <a:r>
              <a:rPr lang="tr-TR" dirty="0" err="1"/>
              <a:t>İAmound</a:t>
            </a:r>
            <a:r>
              <a:rPr lang="tr-TR" dirty="0"/>
              <a:t>--&gt; kaç satır inmesini yada çıkmasını istiyorsak o rakamı giriyoruz. Okların üstüne dikdörtgen çizip içini </a:t>
            </a:r>
            <a:r>
              <a:rPr lang="tr-TR" dirty="0" err="1"/>
              <a:t>fill</a:t>
            </a:r>
            <a:r>
              <a:rPr lang="tr-TR" dirty="0"/>
              <a:t> ile doldurabiliriz. Sayfayı </a:t>
            </a:r>
            <a:r>
              <a:rPr lang="tr-TR" dirty="0" err="1"/>
              <a:t>save</a:t>
            </a:r>
            <a:r>
              <a:rPr lang="tr-TR" dirty="0"/>
              <a:t> edip </a:t>
            </a:r>
            <a:r>
              <a:rPr lang="tr-TR" dirty="0" err="1"/>
              <a:t>compile</a:t>
            </a:r>
            <a:r>
              <a:rPr lang="tr-TR" dirty="0"/>
              <a:t> ediyoruz ve </a:t>
            </a:r>
            <a:r>
              <a:rPr lang="tr-TR" dirty="0" err="1"/>
              <a:t>Runtime’a</a:t>
            </a:r>
            <a:r>
              <a:rPr lang="tr-TR" dirty="0"/>
              <a:t> geçiyoruz. Show </a:t>
            </a:r>
            <a:r>
              <a:rPr lang="tr-TR" dirty="0" err="1"/>
              <a:t>reports</a:t>
            </a:r>
            <a:r>
              <a:rPr lang="tr-TR" dirty="0"/>
              <a:t> dersek </a:t>
            </a:r>
            <a:r>
              <a:rPr lang="tr-TR" dirty="0" err="1"/>
              <a:t>rapoları</a:t>
            </a:r>
            <a:r>
              <a:rPr lang="tr-TR" dirty="0"/>
              <a:t> görüntüleyebilir ve butonları kontrol edebiliriz.</a:t>
            </a:r>
          </a:p>
        </p:txBody>
      </p:sp>
    </p:spTree>
    <p:extLst>
      <p:ext uri="{BB962C8B-B14F-4D97-AF65-F5344CB8AC3E}">
        <p14:creationId xmlns:p14="http://schemas.microsoft.com/office/powerpoint/2010/main" val="2573363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1097279" y="1845734"/>
            <a:ext cx="10394135" cy="4023360"/>
          </a:xfrm>
        </p:spPr>
        <p:txBody>
          <a:bodyPr>
            <a:normAutofit/>
          </a:bodyPr>
          <a:lstStyle/>
          <a:p>
            <a:pPr marL="0" indent="0">
              <a:buNone/>
            </a:pPr>
            <a:r>
              <a:rPr lang="tr-TR" b="1" dirty="0" smtClean="0"/>
              <a:t>1</a:t>
            </a:r>
            <a:r>
              <a:rPr lang="tr-TR" b="1" dirty="0"/>
              <a:t>. </a:t>
            </a:r>
            <a:r>
              <a:rPr lang="en-US" dirty="0" smtClean="0"/>
              <a:t> </a:t>
            </a:r>
            <a:r>
              <a:rPr lang="en-US" dirty="0" err="1"/>
              <a:t>Vijeo</a:t>
            </a:r>
            <a:r>
              <a:rPr lang="en-US" dirty="0"/>
              <a:t> </a:t>
            </a:r>
            <a:r>
              <a:rPr lang="en-US" dirty="0" err="1"/>
              <a:t>Citect</a:t>
            </a:r>
            <a:r>
              <a:rPr lang="en-US" dirty="0"/>
              <a:t> </a:t>
            </a:r>
            <a:r>
              <a:rPr lang="en-US" dirty="0" err="1"/>
              <a:t>Configu</a:t>
            </a:r>
            <a:r>
              <a:rPr lang="en-US" dirty="0"/>
              <a:t> ration Training Manual, August 2007. 	</a:t>
            </a:r>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lnSpcReduction="10000"/>
          </a:bodyPr>
          <a:lstStyle/>
          <a:p>
            <a:r>
              <a:rPr lang="tr-TR" dirty="0" err="1"/>
              <a:t>Vijeo</a:t>
            </a:r>
            <a:r>
              <a:rPr lang="tr-TR" dirty="0"/>
              <a:t> </a:t>
            </a:r>
            <a:r>
              <a:rPr lang="tr-TR" dirty="0" err="1"/>
              <a:t>Citect’in</a:t>
            </a:r>
            <a:r>
              <a:rPr lang="tr-TR" dirty="0"/>
              <a:t> içindeki verileri saklamak için kullanırız. 3 tip raporlama vardır.</a:t>
            </a:r>
          </a:p>
          <a:p>
            <a:r>
              <a:rPr lang="tr-TR" dirty="0"/>
              <a:t>1- </a:t>
            </a:r>
            <a:r>
              <a:rPr lang="tr-TR" dirty="0" err="1"/>
              <a:t>Rich</a:t>
            </a:r>
            <a:r>
              <a:rPr lang="tr-TR" dirty="0"/>
              <a:t> </a:t>
            </a:r>
            <a:r>
              <a:rPr lang="tr-TR" dirty="0" err="1"/>
              <a:t>Text</a:t>
            </a:r>
            <a:r>
              <a:rPr lang="tr-TR" dirty="0"/>
              <a:t> File	2- </a:t>
            </a:r>
            <a:r>
              <a:rPr lang="tr-TR" dirty="0" err="1"/>
              <a:t>Dbase</a:t>
            </a:r>
            <a:r>
              <a:rPr lang="tr-TR" dirty="0"/>
              <a:t> File		3-Txt File</a:t>
            </a:r>
          </a:p>
          <a:p>
            <a:r>
              <a:rPr lang="tr-TR" dirty="0" err="1"/>
              <a:t>Runtime’a</a:t>
            </a:r>
            <a:r>
              <a:rPr lang="tr-TR" dirty="0"/>
              <a:t> geçilir. Tools butonunun yanına bir Rapor sekmesi ekleyelim. İçinde Rapor al ve Rapora git alt sekmeleri olsun. </a:t>
            </a:r>
          </a:p>
          <a:p>
            <a:r>
              <a:rPr lang="tr-TR" dirty="0"/>
              <a:t>Önce bir </a:t>
            </a:r>
            <a:r>
              <a:rPr lang="tr-TR" dirty="0" err="1"/>
              <a:t>device</a:t>
            </a:r>
            <a:r>
              <a:rPr lang="tr-TR" dirty="0"/>
              <a:t> tanımlamamız gerekiyor. Yani raporları nereye yazdıracağımı belirlememiz gerekiyor. </a:t>
            </a:r>
            <a:r>
              <a:rPr lang="tr-TR" dirty="0" err="1"/>
              <a:t>System</a:t>
            </a:r>
            <a:r>
              <a:rPr lang="tr-TR" dirty="0"/>
              <a:t>--&gt;Device</a:t>
            </a:r>
          </a:p>
          <a:p>
            <a:r>
              <a:rPr lang="tr-TR" dirty="0"/>
              <a:t>Name--&gt; </a:t>
            </a:r>
            <a:r>
              <a:rPr lang="tr-TR" dirty="0" err="1"/>
              <a:t>PastLog</a:t>
            </a:r>
            <a:endParaRPr lang="tr-TR" dirty="0"/>
          </a:p>
          <a:p>
            <a:r>
              <a:rPr lang="tr-TR" dirty="0"/>
              <a:t>Format--&gt;Şimdilik boş</a:t>
            </a:r>
          </a:p>
          <a:p>
            <a:r>
              <a:rPr lang="tr-TR" dirty="0"/>
              <a:t>File Name--&gt;[DATA]:Past_Rep.rtf  </a:t>
            </a:r>
          </a:p>
          <a:p>
            <a:r>
              <a:rPr lang="tr-TR" dirty="0" err="1"/>
              <a:t>Type</a:t>
            </a:r>
            <a:r>
              <a:rPr lang="tr-TR" dirty="0"/>
              <a:t>: ASCII_DEV</a:t>
            </a:r>
          </a:p>
          <a:p>
            <a:r>
              <a:rPr lang="tr-TR" dirty="0"/>
              <a:t>No </a:t>
            </a:r>
            <a:r>
              <a:rPr lang="tr-TR" dirty="0" err="1"/>
              <a:t>files</a:t>
            </a:r>
            <a:r>
              <a:rPr lang="tr-TR" dirty="0"/>
              <a:t>:-1 </a:t>
            </a:r>
            <a:r>
              <a:rPr lang="tr-TR" dirty="0" err="1"/>
              <a:t>Add</a:t>
            </a:r>
            <a:r>
              <a:rPr lang="tr-TR" dirty="0"/>
              <a:t> (Bu bizim 4.deviceımız oldu.)</a:t>
            </a:r>
          </a:p>
        </p:txBody>
      </p:sp>
    </p:spTree>
    <p:extLst>
      <p:ext uri="{BB962C8B-B14F-4D97-AF65-F5344CB8AC3E}">
        <p14:creationId xmlns:p14="http://schemas.microsoft.com/office/powerpoint/2010/main" val="166009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err="1"/>
              <a:t>System</a:t>
            </a:r>
            <a:r>
              <a:rPr lang="tr-TR" dirty="0"/>
              <a:t>--&gt;</a:t>
            </a:r>
            <a:r>
              <a:rPr lang="tr-TR" dirty="0" err="1"/>
              <a:t>Reports</a:t>
            </a:r>
            <a:endParaRPr lang="tr-TR" dirty="0"/>
          </a:p>
          <a:p>
            <a:r>
              <a:rPr lang="tr-TR" dirty="0"/>
              <a:t>Report Name--&gt;</a:t>
            </a:r>
            <a:r>
              <a:rPr lang="tr-TR" dirty="0" err="1"/>
              <a:t>Past</a:t>
            </a:r>
            <a:endParaRPr lang="tr-TR" dirty="0"/>
          </a:p>
          <a:p>
            <a:r>
              <a:rPr lang="tr-TR" dirty="0"/>
              <a:t>Report Format File--&gt; Past.rtf</a:t>
            </a:r>
          </a:p>
          <a:p>
            <a:r>
              <a:rPr lang="tr-TR" dirty="0" err="1"/>
              <a:t>Output</a:t>
            </a:r>
            <a:r>
              <a:rPr lang="tr-TR" dirty="0"/>
              <a:t> Device--&gt;</a:t>
            </a:r>
            <a:r>
              <a:rPr lang="tr-TR" dirty="0" err="1"/>
              <a:t>PastLog</a:t>
            </a:r>
            <a:r>
              <a:rPr lang="tr-TR" dirty="0"/>
              <a:t>   </a:t>
            </a:r>
            <a:r>
              <a:rPr lang="tr-TR" dirty="0" err="1"/>
              <a:t>Add</a:t>
            </a:r>
            <a:endParaRPr lang="tr-TR" dirty="0"/>
          </a:p>
          <a:p>
            <a:r>
              <a:rPr lang="tr-TR" dirty="0"/>
              <a:t>Altta </a:t>
            </a:r>
            <a:r>
              <a:rPr lang="tr-TR" dirty="0" err="1"/>
              <a:t>Edite</a:t>
            </a:r>
            <a:r>
              <a:rPr lang="tr-TR" dirty="0"/>
              <a:t> basarak hangi formatta yazması gerektiğini belirtiyoruz. Boş bir sayfa açılıyor. </a:t>
            </a:r>
          </a:p>
        </p:txBody>
      </p:sp>
    </p:spTree>
    <p:extLst>
      <p:ext uri="{BB962C8B-B14F-4D97-AF65-F5344CB8AC3E}">
        <p14:creationId xmlns:p14="http://schemas.microsoft.com/office/powerpoint/2010/main" val="718949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fontScale="92500" lnSpcReduction="20000"/>
          </a:bodyPr>
          <a:lstStyle/>
          <a:p>
            <a:r>
              <a:rPr lang="tr-TR" dirty="0"/>
              <a:t>SÜT ARITMA PROJESİ   (Başlığı ve fontunu ayarlayabiliriz. Her rapor aldığımızda başlık bu olacak.)</a:t>
            </a:r>
          </a:p>
          <a:p>
            <a:r>
              <a:rPr lang="tr-TR" dirty="0"/>
              <a:t>Zaman :{TIME(1)}			Tarih:{DATE(2)}</a:t>
            </a:r>
          </a:p>
          <a:p>
            <a:r>
              <a:rPr lang="tr-TR" dirty="0"/>
              <a:t>Sıcak Su Vanası</a:t>
            </a:r>
          </a:p>
          <a:p>
            <a:r>
              <a:rPr lang="tr-TR" dirty="0"/>
              <a:t>{</a:t>
            </a:r>
            <a:r>
              <a:rPr lang="tr-TR" dirty="0" err="1"/>
              <a:t>Cicode</a:t>
            </a:r>
            <a:r>
              <a:rPr lang="tr-TR" dirty="0"/>
              <a:t>}</a:t>
            </a:r>
          </a:p>
          <a:p>
            <a:r>
              <a:rPr lang="tr-TR" dirty="0"/>
              <a:t>	IF </a:t>
            </a:r>
            <a:r>
              <a:rPr lang="tr-TR" dirty="0" err="1"/>
              <a:t>Valve_HW_CMD</a:t>
            </a:r>
            <a:r>
              <a:rPr lang="tr-TR" dirty="0"/>
              <a:t>=1 </a:t>
            </a:r>
            <a:r>
              <a:rPr lang="tr-TR" dirty="0" err="1"/>
              <a:t>Then</a:t>
            </a:r>
            <a:endParaRPr lang="tr-TR" dirty="0"/>
          </a:p>
          <a:p>
            <a:r>
              <a:rPr lang="tr-TR" dirty="0"/>
              <a:t>		</a:t>
            </a:r>
            <a:r>
              <a:rPr lang="tr-TR" dirty="0" err="1"/>
              <a:t>Print</a:t>
            </a:r>
            <a:r>
              <a:rPr lang="tr-TR" dirty="0"/>
              <a:t>(“AÇIK”)</a:t>
            </a:r>
          </a:p>
          <a:p>
            <a:r>
              <a:rPr lang="tr-TR" dirty="0"/>
              <a:t>	Else	</a:t>
            </a:r>
            <a:r>
              <a:rPr lang="tr-TR" dirty="0" err="1"/>
              <a:t>Print</a:t>
            </a:r>
            <a:r>
              <a:rPr lang="tr-TR" dirty="0"/>
              <a:t>(“KAPALI”)</a:t>
            </a:r>
          </a:p>
          <a:p>
            <a:r>
              <a:rPr lang="tr-TR" dirty="0"/>
              <a:t>	</a:t>
            </a:r>
            <a:r>
              <a:rPr lang="tr-TR" dirty="0" err="1"/>
              <a:t>End</a:t>
            </a:r>
            <a:r>
              <a:rPr lang="tr-TR" dirty="0"/>
              <a:t>       (Programı endi)</a:t>
            </a:r>
          </a:p>
          <a:p>
            <a:r>
              <a:rPr lang="tr-TR" dirty="0"/>
              <a:t>{</a:t>
            </a:r>
            <a:r>
              <a:rPr lang="tr-TR" dirty="0" err="1"/>
              <a:t>End</a:t>
            </a:r>
            <a:r>
              <a:rPr lang="tr-TR" dirty="0"/>
              <a:t>}                 (</a:t>
            </a:r>
            <a:r>
              <a:rPr lang="tr-TR" dirty="0" err="1"/>
              <a:t>Cicode’un</a:t>
            </a:r>
            <a:r>
              <a:rPr lang="tr-TR" dirty="0"/>
              <a:t> endi)</a:t>
            </a:r>
          </a:p>
          <a:p>
            <a:r>
              <a:rPr lang="tr-TR" dirty="0"/>
              <a:t>Holding </a:t>
            </a:r>
            <a:r>
              <a:rPr lang="tr-TR" dirty="0" err="1"/>
              <a:t>Tube</a:t>
            </a:r>
            <a:r>
              <a:rPr lang="tr-TR" dirty="0"/>
              <a:t> </a:t>
            </a:r>
            <a:r>
              <a:rPr lang="tr-TR" dirty="0" err="1"/>
              <a:t>Temperature</a:t>
            </a:r>
            <a:r>
              <a:rPr lang="tr-TR" dirty="0"/>
              <a:t> {</a:t>
            </a:r>
            <a:r>
              <a:rPr lang="tr-TR" dirty="0" err="1"/>
              <a:t>TIC_Hold_PV</a:t>
            </a:r>
            <a:r>
              <a:rPr lang="tr-TR" dirty="0"/>
              <a:t>:###EU}</a:t>
            </a:r>
          </a:p>
          <a:p>
            <a:r>
              <a:rPr lang="tr-TR" dirty="0"/>
              <a:t>--------Rapor Tamamlandı----------</a:t>
            </a:r>
          </a:p>
        </p:txBody>
      </p:sp>
    </p:spTree>
    <p:extLst>
      <p:ext uri="{BB962C8B-B14F-4D97-AF65-F5344CB8AC3E}">
        <p14:creationId xmlns:p14="http://schemas.microsoft.com/office/powerpoint/2010/main" val="2838236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a:t>
            </a:r>
            <a:r>
              <a:rPr lang="tr-TR" dirty="0" err="1"/>
              <a:t>Cicode</a:t>
            </a:r>
            <a:r>
              <a:rPr lang="tr-TR" dirty="0"/>
              <a:t>}</a:t>
            </a:r>
          </a:p>
          <a:p>
            <a:r>
              <a:rPr lang="tr-TR" dirty="0" err="1"/>
              <a:t>Prompt</a:t>
            </a:r>
            <a:r>
              <a:rPr lang="tr-TR" dirty="0"/>
              <a:t>(“Rapor Tamamlandı”)-----&gt;Rapor tamamlandığında </a:t>
            </a:r>
            <a:r>
              <a:rPr lang="tr-TR" dirty="0" err="1"/>
              <a:t>Runtime’da</a:t>
            </a:r>
            <a:r>
              <a:rPr lang="tr-TR" dirty="0"/>
              <a:t> alarmların gözüktüğü </a:t>
            </a:r>
            <a:r>
              <a:rPr lang="tr-TR" dirty="0" err="1"/>
              <a:t>prompt</a:t>
            </a:r>
            <a:r>
              <a:rPr lang="tr-TR" dirty="0"/>
              <a:t> kısmında Rapor tamamlandı yazacak.</a:t>
            </a:r>
          </a:p>
          <a:p>
            <a:r>
              <a:rPr lang="tr-TR" dirty="0"/>
              <a:t>{</a:t>
            </a:r>
            <a:r>
              <a:rPr lang="tr-TR" dirty="0" err="1"/>
              <a:t>End</a:t>
            </a:r>
            <a:r>
              <a:rPr lang="tr-TR" dirty="0"/>
              <a:t>}</a:t>
            </a:r>
          </a:p>
          <a:p>
            <a:r>
              <a:rPr lang="tr-TR" dirty="0" err="1"/>
              <a:t>Save</a:t>
            </a:r>
            <a:r>
              <a:rPr lang="tr-TR" dirty="0"/>
              <a:t> edip sayfayı kapatıyoruz. </a:t>
            </a:r>
            <a:r>
              <a:rPr lang="tr-TR" dirty="0" err="1"/>
              <a:t>Compile</a:t>
            </a:r>
            <a:r>
              <a:rPr lang="tr-TR" dirty="0"/>
              <a:t> edip hata var mı kontrol ediyoruz. </a:t>
            </a:r>
          </a:p>
          <a:p>
            <a:r>
              <a:rPr lang="tr-TR" dirty="0"/>
              <a:t>Şu ana kadar rapor sayfası hazırlamayı gördük. Bu rapor sayfasının formatının nasıl olması gerektiğini gördük. Ancak henüz </a:t>
            </a:r>
            <a:r>
              <a:rPr lang="tr-TR" dirty="0" err="1"/>
              <a:t>Vijeo</a:t>
            </a:r>
            <a:r>
              <a:rPr lang="tr-TR" dirty="0"/>
              <a:t> </a:t>
            </a:r>
            <a:r>
              <a:rPr lang="tr-TR" dirty="0" err="1"/>
              <a:t>Citect</a:t>
            </a:r>
            <a:r>
              <a:rPr lang="tr-TR" dirty="0"/>
              <a:t> içinde bir rapor sayfası oluşturmadık.</a:t>
            </a:r>
          </a:p>
          <a:p>
            <a:r>
              <a:rPr lang="tr-TR" dirty="0"/>
              <a:t>Şimdi ekranda bir rapor sayfası görme için </a:t>
            </a:r>
            <a:r>
              <a:rPr lang="tr-TR" dirty="0" err="1"/>
              <a:t>Page</a:t>
            </a:r>
            <a:r>
              <a:rPr lang="tr-TR" dirty="0"/>
              <a:t>--&gt;</a:t>
            </a:r>
            <a:r>
              <a:rPr lang="tr-TR" dirty="0" err="1"/>
              <a:t>Create</a:t>
            </a:r>
            <a:r>
              <a:rPr lang="tr-TR" dirty="0"/>
              <a:t> a </a:t>
            </a:r>
            <a:r>
              <a:rPr lang="tr-TR" dirty="0" err="1"/>
              <a:t>new</a:t>
            </a:r>
            <a:r>
              <a:rPr lang="tr-TR" dirty="0"/>
              <a:t> </a:t>
            </a:r>
            <a:r>
              <a:rPr lang="tr-TR" dirty="0" err="1"/>
              <a:t>page</a:t>
            </a:r>
            <a:r>
              <a:rPr lang="tr-TR" dirty="0"/>
              <a:t>--&gt;</a:t>
            </a:r>
            <a:r>
              <a:rPr lang="tr-TR" dirty="0" err="1"/>
              <a:t>CSV_Style</a:t>
            </a:r>
            <a:r>
              <a:rPr lang="tr-TR" dirty="0"/>
              <a:t>--&gt;Normal (CES Style seçiliyor ama bizde yok.) Açılan sayfayı !</a:t>
            </a:r>
            <a:r>
              <a:rPr lang="tr-TR" dirty="0" err="1"/>
              <a:t>RTF_File</a:t>
            </a:r>
            <a:r>
              <a:rPr lang="tr-TR" dirty="0"/>
              <a:t> olarak kaydediyoruz. </a:t>
            </a:r>
          </a:p>
        </p:txBody>
      </p:sp>
    </p:spTree>
    <p:extLst>
      <p:ext uri="{BB962C8B-B14F-4D97-AF65-F5344CB8AC3E}">
        <p14:creationId xmlns:p14="http://schemas.microsoft.com/office/powerpoint/2010/main" val="2243810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Araç çubuğundan f(x) simgesini (</a:t>
            </a:r>
            <a:r>
              <a:rPr lang="tr-TR" dirty="0" err="1"/>
              <a:t>Cicode</a:t>
            </a:r>
            <a:r>
              <a:rPr lang="tr-TR" dirty="0"/>
              <a:t> Object) seçerek sayfanın sol üstüne yerleştiriyoruz. </a:t>
            </a:r>
            <a:r>
              <a:rPr lang="tr-TR" dirty="0" err="1"/>
              <a:t>Citect</a:t>
            </a:r>
            <a:r>
              <a:rPr lang="tr-TR" dirty="0"/>
              <a:t> Object </a:t>
            </a:r>
            <a:r>
              <a:rPr lang="tr-TR" dirty="0" err="1"/>
              <a:t>Properties</a:t>
            </a:r>
            <a:r>
              <a:rPr lang="tr-TR" dirty="0"/>
              <a:t> açıldı. </a:t>
            </a:r>
            <a:r>
              <a:rPr lang="tr-TR" dirty="0" err="1"/>
              <a:t>Accesse</a:t>
            </a:r>
            <a:r>
              <a:rPr lang="tr-TR" dirty="0"/>
              <a:t> gidip burada Object An (Objenin animasyon numarası) bunu not ediyoruz (Bu örnekte 105). Pencereyi kapatıyoruz. </a:t>
            </a:r>
          </a:p>
          <a:p>
            <a:r>
              <a:rPr lang="tr-TR" dirty="0"/>
              <a:t>f(x)--&gt; Daha önceden belirlediğimiz Past_Rep.rtf dosyasının bu ekrana çağırılmasını sağlamak için kullanacağız.</a:t>
            </a:r>
          </a:p>
          <a:p>
            <a:r>
              <a:rPr lang="tr-TR" dirty="0"/>
              <a:t>Sayfada boş bir yerde sağ tıklıyoruz. </a:t>
            </a:r>
            <a:r>
              <a:rPr lang="tr-TR" dirty="0" err="1"/>
              <a:t>Page</a:t>
            </a:r>
            <a:r>
              <a:rPr lang="tr-TR" dirty="0"/>
              <a:t> </a:t>
            </a:r>
            <a:r>
              <a:rPr lang="tr-TR" dirty="0" err="1"/>
              <a:t>properties</a:t>
            </a:r>
            <a:r>
              <a:rPr lang="tr-TR" dirty="0"/>
              <a:t> den </a:t>
            </a:r>
            <a:r>
              <a:rPr lang="tr-TR" dirty="0" err="1"/>
              <a:t>Events</a:t>
            </a:r>
            <a:r>
              <a:rPr lang="tr-TR" dirty="0"/>
              <a:t> seçilir. On </a:t>
            </a:r>
            <a:r>
              <a:rPr lang="tr-TR" dirty="0" err="1"/>
              <a:t>Page</a:t>
            </a:r>
            <a:r>
              <a:rPr lang="tr-TR" dirty="0"/>
              <a:t> </a:t>
            </a:r>
            <a:r>
              <a:rPr lang="tr-TR" dirty="0" err="1"/>
              <a:t>enrty</a:t>
            </a:r>
            <a:r>
              <a:rPr lang="tr-TR" dirty="0"/>
              <a:t> üzerine tik koyuyoruz. </a:t>
            </a:r>
            <a:r>
              <a:rPr lang="tr-TR" dirty="0" err="1"/>
              <a:t>Comment</a:t>
            </a:r>
            <a:r>
              <a:rPr lang="tr-TR" dirty="0"/>
              <a:t>--&gt;</a:t>
            </a:r>
            <a:r>
              <a:rPr lang="tr-TR" dirty="0" err="1"/>
              <a:t>PageRichTextFile</a:t>
            </a:r>
            <a:r>
              <a:rPr lang="tr-TR" dirty="0"/>
              <a:t>(105,”[DATA]:Past_Rep.rtf”,0,600,800)</a:t>
            </a:r>
          </a:p>
          <a:p>
            <a:r>
              <a:rPr lang="tr-TR" dirty="0" err="1"/>
              <a:t>PageRichTextFile</a:t>
            </a:r>
            <a:r>
              <a:rPr lang="tr-TR" dirty="0"/>
              <a:t> kopyalayıp </a:t>
            </a:r>
            <a:r>
              <a:rPr lang="tr-TR" dirty="0" err="1"/>
              <a:t>Helpten</a:t>
            </a:r>
            <a:r>
              <a:rPr lang="tr-TR" dirty="0"/>
              <a:t> bakabiliriz. </a:t>
            </a:r>
          </a:p>
        </p:txBody>
      </p:sp>
    </p:spTree>
    <p:extLst>
      <p:ext uri="{BB962C8B-B14F-4D97-AF65-F5344CB8AC3E}">
        <p14:creationId xmlns:p14="http://schemas.microsoft.com/office/powerpoint/2010/main" val="2827563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AN--&gt;Animasyon numarası</a:t>
            </a:r>
          </a:p>
          <a:p>
            <a:r>
              <a:rPr lang="tr-TR" dirty="0"/>
              <a:t>File Name--&gt;Çağıracağım sayfanın adı</a:t>
            </a:r>
          </a:p>
          <a:p>
            <a:r>
              <a:rPr lang="tr-TR" dirty="0" err="1"/>
              <a:t>nMode</a:t>
            </a:r>
            <a:r>
              <a:rPr lang="tr-TR" dirty="0"/>
              <a:t>--&gt;Sayfanın nasıl açılmasını istiyorum. Mesela 0 yazarsak sayfanın kopyalanmasını engellemiş oluruz. 1 yazarsam kopyalayabiliriz. 2 seçersek hem kopyalayabilirim hem de rapor sayfasında değişiklik yapabilirim. </a:t>
            </a:r>
          </a:p>
          <a:p>
            <a:r>
              <a:rPr lang="tr-TR" dirty="0" err="1"/>
              <a:t>nHeight</a:t>
            </a:r>
            <a:r>
              <a:rPr lang="tr-TR" dirty="0"/>
              <a:t>, </a:t>
            </a:r>
            <a:r>
              <a:rPr lang="tr-TR" dirty="0" err="1"/>
              <a:t>nWidth</a:t>
            </a:r>
            <a:r>
              <a:rPr lang="tr-TR" dirty="0"/>
              <a:t>--&gt; Sayfanın genişlik ve yüksekliği belirtilir. </a:t>
            </a:r>
          </a:p>
        </p:txBody>
      </p:sp>
    </p:spTree>
    <p:extLst>
      <p:ext uri="{BB962C8B-B14F-4D97-AF65-F5344CB8AC3E}">
        <p14:creationId xmlns:p14="http://schemas.microsoft.com/office/powerpoint/2010/main" val="2468447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Ok diyerek sayfayı </a:t>
            </a:r>
            <a:r>
              <a:rPr lang="tr-TR" dirty="0" err="1"/>
              <a:t>save</a:t>
            </a:r>
            <a:r>
              <a:rPr lang="tr-TR" dirty="0"/>
              <a:t> ediyoruz. Pack edip </a:t>
            </a:r>
            <a:r>
              <a:rPr lang="tr-TR" dirty="0" err="1"/>
              <a:t>compile</a:t>
            </a:r>
            <a:r>
              <a:rPr lang="tr-TR" dirty="0"/>
              <a:t> ediyoruz. </a:t>
            </a:r>
            <a:r>
              <a:rPr lang="tr-TR" dirty="0" err="1"/>
              <a:t>Runtime’a</a:t>
            </a:r>
            <a:r>
              <a:rPr lang="tr-TR" dirty="0"/>
              <a:t> geçiyoruz. Raporları görüntülemek için gerekli ayarlamaları yapacağız. Rapor sekmesini oluşturabilmek için öncelikle </a:t>
            </a:r>
            <a:r>
              <a:rPr lang="tr-TR" dirty="0" err="1"/>
              <a:t>login</a:t>
            </a:r>
            <a:r>
              <a:rPr lang="tr-TR" dirty="0"/>
              <a:t> olmamız gerekiyor. Designer olarak </a:t>
            </a:r>
            <a:r>
              <a:rPr lang="tr-TR" dirty="0" err="1"/>
              <a:t>login</a:t>
            </a:r>
            <a:r>
              <a:rPr lang="tr-TR" dirty="0"/>
              <a:t> oluyoruz. Tools--&gt;</a:t>
            </a:r>
            <a:r>
              <a:rPr lang="tr-TR" dirty="0" err="1"/>
              <a:t>Admin</a:t>
            </a:r>
            <a:r>
              <a:rPr lang="tr-TR" dirty="0"/>
              <a:t> Tools</a:t>
            </a:r>
          </a:p>
          <a:p>
            <a:r>
              <a:rPr lang="tr-TR" dirty="0" err="1"/>
              <a:t>Citect</a:t>
            </a:r>
            <a:r>
              <a:rPr lang="tr-TR" dirty="0"/>
              <a:t> </a:t>
            </a:r>
            <a:r>
              <a:rPr lang="tr-TR" dirty="0" err="1"/>
              <a:t>Konfiguration</a:t>
            </a:r>
            <a:r>
              <a:rPr lang="tr-TR" dirty="0"/>
              <a:t> altından </a:t>
            </a:r>
            <a:r>
              <a:rPr lang="tr-TR" dirty="0" err="1"/>
              <a:t>Configulre</a:t>
            </a:r>
            <a:r>
              <a:rPr lang="tr-TR" dirty="0"/>
              <a:t> Menu ikonuna tıklıyoruz. Yukarıdaki </a:t>
            </a:r>
            <a:r>
              <a:rPr lang="tr-TR" dirty="0" err="1"/>
              <a:t>Pages</a:t>
            </a:r>
            <a:r>
              <a:rPr lang="tr-TR" dirty="0"/>
              <a:t>, </a:t>
            </a:r>
            <a:r>
              <a:rPr lang="tr-TR" dirty="0" err="1"/>
              <a:t>Trends</a:t>
            </a:r>
            <a:r>
              <a:rPr lang="tr-TR" dirty="0"/>
              <a:t>, </a:t>
            </a:r>
            <a:r>
              <a:rPr lang="tr-TR" dirty="0" err="1"/>
              <a:t>Alarms</a:t>
            </a:r>
            <a:r>
              <a:rPr lang="tr-TR" dirty="0"/>
              <a:t> ve Tools sekmelerini </a:t>
            </a:r>
            <a:r>
              <a:rPr lang="tr-TR" dirty="0" err="1"/>
              <a:t>konfigüre</a:t>
            </a:r>
            <a:r>
              <a:rPr lang="tr-TR" dirty="0"/>
              <a:t> edebileceğimiz Menü </a:t>
            </a:r>
            <a:r>
              <a:rPr lang="tr-TR" dirty="0" err="1"/>
              <a:t>konfigüration</a:t>
            </a:r>
            <a:r>
              <a:rPr lang="tr-TR" dirty="0"/>
              <a:t> kısmı gelir. Burada başka butonlar da eklememiz mümkündür. </a:t>
            </a:r>
            <a:r>
              <a:rPr lang="tr-TR" dirty="0" err="1"/>
              <a:t>Generic</a:t>
            </a:r>
            <a:r>
              <a:rPr lang="tr-TR" dirty="0"/>
              <a:t> kısmında sağ tıklayıp New </a:t>
            </a:r>
            <a:r>
              <a:rPr lang="tr-TR" dirty="0" err="1"/>
              <a:t>button</a:t>
            </a:r>
            <a:r>
              <a:rPr lang="tr-TR" dirty="0"/>
              <a:t> diyoruz. Üzerine gidip F2’ye tıklayıp adını </a:t>
            </a:r>
            <a:r>
              <a:rPr lang="tr-TR" dirty="0" err="1"/>
              <a:t>Reports</a:t>
            </a:r>
            <a:r>
              <a:rPr lang="tr-TR" dirty="0"/>
              <a:t> olarak değiştiriyoruz. Bu ikona sağ tıklayıp </a:t>
            </a:r>
            <a:r>
              <a:rPr lang="tr-TR" dirty="0" err="1"/>
              <a:t>new</a:t>
            </a:r>
            <a:r>
              <a:rPr lang="tr-TR" dirty="0"/>
              <a:t> </a:t>
            </a:r>
            <a:r>
              <a:rPr lang="tr-TR" dirty="0" err="1"/>
              <a:t>item</a:t>
            </a:r>
            <a:r>
              <a:rPr lang="tr-TR" dirty="0"/>
              <a:t> açıp ismini </a:t>
            </a:r>
            <a:r>
              <a:rPr lang="tr-TR" dirty="0" err="1"/>
              <a:t>Take</a:t>
            </a:r>
            <a:r>
              <a:rPr lang="tr-TR" dirty="0"/>
              <a:t> Report olarak değiştiriyoruz. Sağ tıklayıp </a:t>
            </a:r>
            <a:r>
              <a:rPr lang="tr-TR" dirty="0" err="1"/>
              <a:t>edit</a:t>
            </a:r>
            <a:r>
              <a:rPr lang="tr-TR" dirty="0"/>
              <a:t> yapıyoruz. Açılan menüde Action kısmına ?Report </a:t>
            </a:r>
            <a:r>
              <a:rPr lang="tr-TR" dirty="0" err="1"/>
              <a:t>Past</a:t>
            </a:r>
            <a:r>
              <a:rPr lang="tr-TR" dirty="0"/>
              <a:t> (</a:t>
            </a:r>
            <a:r>
              <a:rPr lang="tr-TR" dirty="0" err="1"/>
              <a:t>Reportun</a:t>
            </a:r>
            <a:r>
              <a:rPr lang="tr-TR" dirty="0"/>
              <a:t> adını </a:t>
            </a:r>
            <a:r>
              <a:rPr lang="tr-TR" dirty="0" err="1"/>
              <a:t>Past</a:t>
            </a:r>
            <a:r>
              <a:rPr lang="tr-TR" dirty="0"/>
              <a:t> olarak vermiştik.) (? gidip </a:t>
            </a:r>
            <a:r>
              <a:rPr lang="tr-TR" dirty="0" err="1"/>
              <a:t>Report’u</a:t>
            </a:r>
            <a:r>
              <a:rPr lang="tr-TR" dirty="0"/>
              <a:t> yani rapor al </a:t>
            </a:r>
            <a:r>
              <a:rPr lang="tr-TR" dirty="0" err="1"/>
              <a:t>cicodunu</a:t>
            </a:r>
            <a:r>
              <a:rPr lang="tr-TR" dirty="0"/>
              <a:t> çalıştırıyor. Bu </a:t>
            </a:r>
            <a:r>
              <a:rPr lang="tr-TR" dirty="0" err="1"/>
              <a:t>cicode</a:t>
            </a:r>
            <a:r>
              <a:rPr lang="tr-TR" dirty="0"/>
              <a:t> da </a:t>
            </a:r>
            <a:r>
              <a:rPr lang="tr-TR" dirty="0" err="1"/>
              <a:t>report</a:t>
            </a:r>
            <a:r>
              <a:rPr lang="tr-TR" dirty="0"/>
              <a:t> olarak tanımlanan raporu çalıştırıyor.) Ok.</a:t>
            </a:r>
          </a:p>
        </p:txBody>
      </p:sp>
    </p:spTree>
    <p:extLst>
      <p:ext uri="{BB962C8B-B14F-4D97-AF65-F5344CB8AC3E}">
        <p14:creationId xmlns:p14="http://schemas.microsoft.com/office/powerpoint/2010/main" val="477828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Raporlar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err="1"/>
              <a:t>Reports</a:t>
            </a:r>
            <a:r>
              <a:rPr lang="tr-TR" dirty="0"/>
              <a:t> üzerinde sağ tıklayıp tekrar </a:t>
            </a:r>
            <a:r>
              <a:rPr lang="tr-TR" dirty="0" err="1"/>
              <a:t>new</a:t>
            </a:r>
            <a:r>
              <a:rPr lang="tr-TR" dirty="0"/>
              <a:t> </a:t>
            </a:r>
            <a:r>
              <a:rPr lang="tr-TR" dirty="0" err="1"/>
              <a:t>item</a:t>
            </a:r>
            <a:r>
              <a:rPr lang="tr-TR" dirty="0"/>
              <a:t> diyoruz. Adını Show Report olarak değiştiriyoruz. Sağ tıklayarak </a:t>
            </a:r>
            <a:r>
              <a:rPr lang="tr-TR" dirty="0" err="1"/>
              <a:t>edit</a:t>
            </a:r>
            <a:r>
              <a:rPr lang="tr-TR" dirty="0"/>
              <a:t> </a:t>
            </a:r>
            <a:r>
              <a:rPr lang="tr-TR" dirty="0" err="1"/>
              <a:t>item’a</a:t>
            </a:r>
            <a:r>
              <a:rPr lang="tr-TR" dirty="0"/>
              <a:t> basıyoruz. Yine ne iş yapacağını belirtmemiz gerekiyor. Rapor sayfamızı çağırmasını sağlayacağız. Action kısmına !</a:t>
            </a:r>
            <a:r>
              <a:rPr lang="tr-TR" dirty="0" err="1"/>
              <a:t>RTF_File</a:t>
            </a:r>
            <a:r>
              <a:rPr lang="tr-TR" dirty="0"/>
              <a:t> yazıp Ok diyoruz.</a:t>
            </a:r>
          </a:p>
          <a:p>
            <a:r>
              <a:rPr lang="tr-TR" dirty="0"/>
              <a:t>Boş bir yere sağ tıklayıp </a:t>
            </a:r>
            <a:r>
              <a:rPr lang="tr-TR" dirty="0" err="1"/>
              <a:t>save</a:t>
            </a:r>
            <a:r>
              <a:rPr lang="tr-TR" dirty="0"/>
              <a:t> ediyoruz. </a:t>
            </a:r>
            <a:r>
              <a:rPr lang="tr-TR" dirty="0" err="1"/>
              <a:t>Yes</a:t>
            </a:r>
            <a:r>
              <a:rPr lang="tr-TR" dirty="0"/>
              <a:t> yapıyoruz. </a:t>
            </a:r>
            <a:r>
              <a:rPr lang="tr-TR" dirty="0" err="1"/>
              <a:t>Configuration</a:t>
            </a:r>
            <a:r>
              <a:rPr lang="tr-TR" dirty="0"/>
              <a:t> kısmını kapatıyoruz. </a:t>
            </a:r>
            <a:r>
              <a:rPr lang="tr-TR" dirty="0" err="1"/>
              <a:t>Page’den</a:t>
            </a:r>
            <a:r>
              <a:rPr lang="tr-TR" dirty="0"/>
              <a:t> herhangi bir sayfayı seçtiğimizde </a:t>
            </a:r>
            <a:r>
              <a:rPr lang="tr-TR" dirty="0" err="1"/>
              <a:t>Reports</a:t>
            </a:r>
            <a:r>
              <a:rPr lang="tr-TR" dirty="0"/>
              <a:t> sekmesinin </a:t>
            </a:r>
            <a:r>
              <a:rPr lang="tr-TR" dirty="0" err="1"/>
              <a:t>pulldown</a:t>
            </a:r>
            <a:r>
              <a:rPr lang="tr-TR" dirty="0"/>
              <a:t> menüye eklendiğini görürüz. </a:t>
            </a:r>
            <a:r>
              <a:rPr lang="tr-TR" dirty="0" err="1"/>
              <a:t>Promp</a:t>
            </a:r>
            <a:r>
              <a:rPr lang="tr-TR" dirty="0"/>
              <a:t> kısmı gözüksün. Report sekmesine tıklıyoruz. </a:t>
            </a:r>
            <a:r>
              <a:rPr lang="tr-TR" dirty="0" err="1"/>
              <a:t>Take</a:t>
            </a:r>
            <a:r>
              <a:rPr lang="tr-TR" dirty="0"/>
              <a:t> Report deyince </a:t>
            </a:r>
            <a:r>
              <a:rPr lang="tr-TR" dirty="0" err="1"/>
              <a:t>prompt</a:t>
            </a:r>
            <a:r>
              <a:rPr lang="tr-TR" dirty="0"/>
              <a:t> kısmına Rapor tamamlandı şeklindeki yazı geldi. Show </a:t>
            </a:r>
            <a:r>
              <a:rPr lang="tr-TR" dirty="0" err="1"/>
              <a:t>report’a</a:t>
            </a:r>
            <a:r>
              <a:rPr lang="tr-TR" dirty="0"/>
              <a:t> tıklayınca Süt Arıtma Projesi raporu ekrana gelir. Tekrar </a:t>
            </a:r>
            <a:r>
              <a:rPr lang="tr-TR" dirty="0" err="1"/>
              <a:t>back</a:t>
            </a:r>
            <a:r>
              <a:rPr lang="tr-TR" dirty="0"/>
              <a:t> tuşu ile geri dönüp birkaç kez </a:t>
            </a:r>
            <a:r>
              <a:rPr lang="tr-TR" dirty="0" err="1"/>
              <a:t>Take</a:t>
            </a:r>
            <a:r>
              <a:rPr lang="tr-TR" dirty="0"/>
              <a:t> </a:t>
            </a:r>
            <a:r>
              <a:rPr lang="tr-TR" dirty="0" err="1"/>
              <a:t>report</a:t>
            </a:r>
            <a:r>
              <a:rPr lang="tr-TR" dirty="0"/>
              <a:t> tuşuna basılırsa ve tekrar Show </a:t>
            </a:r>
            <a:r>
              <a:rPr lang="tr-TR" dirty="0" err="1"/>
              <a:t>report</a:t>
            </a:r>
            <a:r>
              <a:rPr lang="tr-TR" dirty="0"/>
              <a:t> dendiğinde alt alta raporlar eklenir. Fakat alttaki kısımları göremiyoruz. Bunu düzeltmek için, raporları aşağı yukarı hareket ettirmek için boş </a:t>
            </a:r>
            <a:r>
              <a:rPr lang="tr-TR" dirty="0" err="1"/>
              <a:t>kısıma</a:t>
            </a:r>
            <a:r>
              <a:rPr lang="tr-TR" dirty="0"/>
              <a:t> bir adet buton ekleyebiliriz. </a:t>
            </a:r>
          </a:p>
        </p:txBody>
      </p:sp>
    </p:spTree>
    <p:extLst>
      <p:ext uri="{BB962C8B-B14F-4D97-AF65-F5344CB8AC3E}">
        <p14:creationId xmlns:p14="http://schemas.microsoft.com/office/powerpoint/2010/main" val="661009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2581</TotalTime>
  <Words>881</Words>
  <Application>Microsoft Office PowerPoint</Application>
  <PresentationFormat>Geniş ekran</PresentationFormat>
  <Paragraphs>61</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Calibri</vt:lpstr>
      <vt:lpstr>Times New Roman</vt:lpstr>
      <vt:lpstr>temaacik</vt:lpstr>
      <vt:lpstr>Raporlar</vt:lpstr>
      <vt:lpstr>13. Raporlar</vt:lpstr>
      <vt:lpstr>13. Raporlar</vt:lpstr>
      <vt:lpstr>13. Raporlar</vt:lpstr>
      <vt:lpstr>13. Raporlar</vt:lpstr>
      <vt:lpstr>13. Raporlar</vt:lpstr>
      <vt:lpstr>13. Raporlar</vt:lpstr>
      <vt:lpstr>13. Raporlar</vt:lpstr>
      <vt:lpstr>13. Raporlar</vt:lpstr>
      <vt:lpstr>13. Raporlar</vt:lpstr>
      <vt:lpstr>13. Raporlar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Furkan KOÇAK</cp:lastModifiedBy>
  <cp:revision>137</cp:revision>
  <dcterms:created xsi:type="dcterms:W3CDTF">2017-11-13T19:25:20Z</dcterms:created>
  <dcterms:modified xsi:type="dcterms:W3CDTF">2020-01-23T13:08:29Z</dcterms:modified>
</cp:coreProperties>
</file>