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3" r:id="rId1"/>
  </p:sldMasterIdLst>
  <p:notesMasterIdLst>
    <p:notesMasterId r:id="rId7"/>
  </p:notesMasterIdLst>
  <p:handoutMasterIdLst>
    <p:handoutMasterId r:id="rId8"/>
  </p:handoutMasterIdLst>
  <p:sldIdLst>
    <p:sldId id="505" r:id="rId2"/>
    <p:sldId id="654" r:id="rId3"/>
    <p:sldId id="656" r:id="rId4"/>
    <p:sldId id="655" r:id="rId5"/>
    <p:sldId id="265" r:id="rId6"/>
  </p:sldIdLst>
  <p:sldSz cx="9144000" cy="6858000" type="screen4x3"/>
  <p:notesSz cx="6794500" cy="99314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131"/>
    <a:srgbClr val="000099"/>
    <a:srgbClr val="FF0000"/>
    <a:srgbClr val="FFFF00"/>
    <a:srgbClr val="080808"/>
    <a:srgbClr val="0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12" autoAdjust="0"/>
    <p:restoredTop sz="94615" autoAdjust="0"/>
  </p:normalViewPr>
  <p:slideViewPr>
    <p:cSldViewPr>
      <p:cViewPr varScale="1">
        <p:scale>
          <a:sx n="69" d="100"/>
          <a:sy n="69" d="100"/>
        </p:scale>
        <p:origin x="156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fld id="{8A5E4B92-4483-487E-B420-EA91E4E2505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4149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5600" cy="447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/>
              <a:t>Asıl metin stillerini düzenlemek için tıklatın</a:t>
            </a:r>
          </a:p>
          <a:p>
            <a:pPr lvl="1"/>
            <a:r>
              <a:rPr lang="tr-TR" noProof="0"/>
              <a:t>İkinci düzey</a:t>
            </a:r>
          </a:p>
          <a:p>
            <a:pPr lvl="2"/>
            <a:r>
              <a:rPr lang="tr-TR" noProof="0"/>
              <a:t>Üçüncü düzey</a:t>
            </a:r>
          </a:p>
          <a:p>
            <a:pPr lvl="3"/>
            <a:r>
              <a:rPr lang="tr-TR" noProof="0"/>
              <a:t>Dördüncü düzey</a:t>
            </a:r>
          </a:p>
          <a:p>
            <a:pPr lvl="4"/>
            <a:r>
              <a:rPr lang="tr-TR" noProof="0"/>
              <a:t>Beşinci düzey</a:t>
            </a:r>
          </a:p>
        </p:txBody>
      </p:sp>
      <p:sp>
        <p:nvSpPr>
          <p:cNvPr id="144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44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fld id="{071166D0-8638-4256-9029-F84D2D165BB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8222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530A9B-D354-4426-AB0E-1E968149D152}" type="slidenum">
              <a:rPr lang="tr-TR"/>
              <a:pPr/>
              <a:t>1</a:t>
            </a:fld>
            <a:endParaRPr lang="tr-TR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89CB4-856A-4D11-A080-BAB5400D3BD4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0590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BB250B-9576-4552-9812-8C772C7B5F9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8749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2A01E-C299-4E51-8499-2F49BFA550BB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3753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9050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648200" y="40386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E1B45-460E-4E6E-8133-F54D62CB62C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9969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E27CDF-0470-4A7C-953C-02BC338EE28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5005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71B657-80B9-4B9A-91DB-DD234B5CB2D1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1921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008927-43B9-4C8F-85D1-4ADD8D9B2FFE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7065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803E09-FA27-408B-99BD-B943404EFEE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9170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C67F84-FF61-4D02-8BD4-833C691482E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0693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3AB607-77B8-4DCE-89A5-C679F6BC8025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7741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FF0EB-3FF3-40C3-B032-C741890F1E63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138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F42E28E-6FBB-4908-B3C5-E94AE6C2D1E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7308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403648" y="188640"/>
            <a:ext cx="6120680" cy="1340720"/>
          </a:xfrm>
        </p:spPr>
        <p:txBody>
          <a:bodyPr>
            <a:noAutofit/>
          </a:bodyPr>
          <a:lstStyle/>
          <a:p>
            <a:pPr algn="ctr">
              <a:buNone/>
              <a:defRPr/>
            </a:pPr>
            <a:r>
              <a:rPr lang="tr-TR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«AGRICULTURAL POLICY»</a:t>
            </a:r>
            <a:endParaRPr lang="tr-TR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2341" name="Rectangle 5"/>
          <p:cNvSpPr>
            <a:spLocks noChangeArrowheads="1"/>
          </p:cNvSpPr>
          <p:nvPr/>
        </p:nvSpPr>
        <p:spPr bwMode="auto">
          <a:xfrm>
            <a:off x="1763713" y="4638615"/>
            <a:ext cx="7380287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0" algn="r"/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Prof. Dr. İlkay DELLAL</a:t>
            </a:r>
          </a:p>
          <a:p>
            <a:pPr lvl="0" algn="r"/>
            <a:r>
              <a:rPr lang="tr-TR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Assoc</a:t>
            </a:r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Prof. Yener ATASEVEN</a:t>
            </a:r>
          </a:p>
          <a:p>
            <a:pPr algn="r"/>
            <a:r>
              <a:rPr lang="en-A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Ilkay.Dellal@ankara.edu.tr</a:t>
            </a:r>
            <a:endParaRPr lang="tr-TR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sz="1400" b="1" dirty="0" err="1" smtClean="0">
                <a:latin typeface="Times New Roman" pitchFamily="18" charset="0"/>
                <a:cs typeface="Times New Roman" pitchFamily="18" charset="0"/>
              </a:rPr>
              <a:t>yenerataseven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@</a:t>
            </a:r>
            <a:r>
              <a:rPr lang="tr-TR" sz="1400" b="1" dirty="0">
                <a:latin typeface="Times New Roman" pitchFamily="18" charset="0"/>
                <a:cs typeface="Times New Roman" pitchFamily="18" charset="0"/>
              </a:rPr>
              <a:t>hotmail.com</a:t>
            </a: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  <a:p>
            <a:pPr lvl="0" algn="r"/>
            <a:r>
              <a:rPr lang="tr-TR" sz="1100" dirty="0" smtClean="0">
                <a:latin typeface="Times New Roman" pitchFamily="18" charset="0"/>
                <a:cs typeface="Times New Roman" pitchFamily="18" charset="0"/>
              </a:rPr>
              <a:t>Ankara </a:t>
            </a:r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University</a:t>
            </a:r>
            <a:endParaRPr lang="tr-TR" sz="11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/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Faculty</a:t>
            </a:r>
            <a:r>
              <a:rPr lang="tr-TR" sz="11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Agriculture</a:t>
            </a:r>
            <a:endParaRPr lang="tr-TR" sz="11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/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Deparment</a:t>
            </a:r>
            <a:r>
              <a:rPr lang="tr-TR" sz="11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Agricultural</a:t>
            </a:r>
            <a:r>
              <a:rPr lang="tr-TR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Economics</a:t>
            </a:r>
            <a:endParaRPr lang="tr-TR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AutoShape 2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" name="AutoShape 4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" name="AutoShape 6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5" name="Picture 2" descr="https://upload.wikimedia.org/wikipedia/commons/thumb/5/5e/Ankara_%C3%9Cniversitesi_Ziraat_Fak%C3%BCltesi.jpg/220px-Ankara_%C3%9Cniversitesi_Ziraat_Fak%C3%BCltes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260648"/>
            <a:ext cx="1300857" cy="126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docplayer.biz.tr/docs-images/88/116185330/images/1-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60648"/>
            <a:ext cx="1335410" cy="1320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İlgili resim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4" y="2492895"/>
            <a:ext cx="4489876" cy="4212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İlgili resim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6735" y="1628800"/>
            <a:ext cx="3811812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AGRICULTURAL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POLICY-</a:t>
            </a:r>
            <a:r>
              <a:rPr lang="tr-TR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Institutes</a:t>
            </a:r>
            <a:endParaRPr lang="tr-TR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Ministries</a:t>
            </a:r>
            <a:endParaRPr lang="tr-TR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Presidency</a:t>
            </a:r>
            <a:endParaRPr lang="tr-TR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2832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Agricultural Policy</a:t>
            </a:r>
            <a:r>
              <a:rPr lang="tr-TR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Executors</a:t>
            </a:r>
            <a:r>
              <a:rPr lang="tr-TR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divided into two according to the powers they carry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tr-TR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and</a:t>
            </a:r>
            <a:endParaRPr lang="tr-TR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Organizations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a supranational character.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9388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Application Areas of Agricultural Policy</a:t>
            </a:r>
            <a:r>
              <a:rPr lang="tr-TR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Agricultural production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Agricultural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Production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efficiency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2.Agricultural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market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3.Social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 in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agriculture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4.Agricultural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income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Regional policy in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agriculture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Rural policy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7407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3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285728"/>
            <a:ext cx="7989887" cy="4903811"/>
          </a:xfrm>
        </p:spPr>
        <p:txBody>
          <a:bodyPr>
            <a:normAutofit fontScale="92500" lnSpcReduction="20000"/>
          </a:bodyPr>
          <a:lstStyle/>
          <a:p>
            <a:pPr algn="ctr" eaLnBrk="1" hangingPunct="1">
              <a:buFontTx/>
              <a:buNone/>
              <a:defRPr/>
            </a:pPr>
            <a:r>
              <a:rPr lang="tr-TR" sz="4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THANKS…</a:t>
            </a:r>
          </a:p>
          <a:p>
            <a:pPr algn="ctr" eaLnBrk="1" hangingPunct="1">
              <a:buFontTx/>
              <a:buNone/>
              <a:defRPr/>
            </a:pPr>
            <a:r>
              <a:rPr lang="tr-TR" altLang="tr-TR" sz="4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ANY QUESTIONS…</a:t>
            </a:r>
            <a:endParaRPr lang="en-GB" altLang="tr-TR" sz="48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endParaRPr lang="tr-TR" sz="7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endParaRPr lang="tr-TR" sz="8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tr-TR" sz="7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en-US" sz="7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ADEACD-36C3-40B8-B4A6-543E76CF8EF2}" type="slidenum">
              <a:rPr lang="tr-TR"/>
              <a:pPr>
                <a:defRPr/>
              </a:pPr>
              <a:t>5</a:t>
            </a:fld>
            <a:endParaRPr lang="tr-TR"/>
          </a:p>
        </p:txBody>
      </p:sp>
      <p:pic>
        <p:nvPicPr>
          <p:cNvPr id="11265" name="Picture 1" descr="C:\Users\w7u\Desktop\81427d75-bdf8-4a02-8fa7-ab32000ed66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214554"/>
            <a:ext cx="7072362" cy="385765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7255</TotalTime>
  <Words>103</Words>
  <Application>Microsoft Office PowerPoint</Application>
  <PresentationFormat>Ekran Gösterisi (4:3)</PresentationFormat>
  <Paragraphs>34</Paragraphs>
  <Slides>5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Arial</vt:lpstr>
      <vt:lpstr>Calibri</vt:lpstr>
      <vt:lpstr>Comic Sans MS</vt:lpstr>
      <vt:lpstr>Times New Roman</vt:lpstr>
      <vt:lpstr>Ofis Teması</vt:lpstr>
      <vt:lpstr>PowerPoint Sunusu</vt:lpstr>
      <vt:lpstr>AGRICULTURAL POLICY-Institutes</vt:lpstr>
      <vt:lpstr>International Agricultural Policy Executors </vt:lpstr>
      <vt:lpstr>Application Areas of Agricultural Policy </vt:lpstr>
      <vt:lpstr>PowerPoint Sunusu</vt:lpstr>
    </vt:vector>
  </TitlesOfParts>
  <Company>AU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TÜRKİYE’DE İŞLENMİŞ ORGANİK TARIM ÜRÜNLERİ ÜRETİMİ VE TİCARETİNDEKİ GELİŞMELER  Yener ATASEVEN Erdoğan GÜNEŞ       TARIM EKONOMİSİ KONGRESİ 25-27 HAZİRAN 2008, BURSA</dc:title>
  <dc:creator>Yener</dc:creator>
  <cp:lastModifiedBy>user</cp:lastModifiedBy>
  <cp:revision>947</cp:revision>
  <dcterms:created xsi:type="dcterms:W3CDTF">2008-06-04T02:57:44Z</dcterms:created>
  <dcterms:modified xsi:type="dcterms:W3CDTF">2022-10-05T20:19:48Z</dcterms:modified>
</cp:coreProperties>
</file>