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3" r:id="rId1"/>
  </p:sldMasterIdLst>
  <p:notesMasterIdLst>
    <p:notesMasterId r:id="rId7"/>
  </p:notesMasterIdLst>
  <p:handoutMasterIdLst>
    <p:handoutMasterId r:id="rId8"/>
  </p:handoutMasterIdLst>
  <p:sldIdLst>
    <p:sldId id="505" r:id="rId2"/>
    <p:sldId id="654" r:id="rId3"/>
    <p:sldId id="656" r:id="rId4"/>
    <p:sldId id="655" r:id="rId5"/>
    <p:sldId id="265" r:id="rId6"/>
  </p:sldIdLst>
  <p:sldSz cx="9144000" cy="6858000" type="screen4x3"/>
  <p:notesSz cx="6794500" cy="99314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131"/>
    <a:srgbClr val="000099"/>
    <a:srgbClr val="FF0000"/>
    <a:srgbClr val="FFFF00"/>
    <a:srgbClr val="080808"/>
    <a:srgbClr val="0000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15" autoAdjust="0"/>
  </p:normalViewPr>
  <p:slideViewPr>
    <p:cSldViewPr>
      <p:cViewPr varScale="1">
        <p:scale>
          <a:sx n="69" d="100"/>
          <a:sy n="69" d="100"/>
        </p:scale>
        <p:origin x="15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8A5E4B92-4483-487E-B420-EA91E4E2505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14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144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l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4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2925"/>
            <a:ext cx="294322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53" tIns="46077" rIns="92153" bIns="46077" numCol="1" anchor="b" anchorCtr="0" compatLnSpc="1">
            <a:prstTxWarp prst="textNoShape">
              <a:avLst/>
            </a:prstTxWarp>
          </a:bodyPr>
          <a:lstStyle>
            <a:lvl1pPr algn="r" defTabSz="920750">
              <a:defRPr sz="1200">
                <a:latin typeface="Arial" charset="0"/>
              </a:defRPr>
            </a:lvl1pPr>
          </a:lstStyle>
          <a:p>
            <a:pPr>
              <a:defRPr/>
            </a:pPr>
            <a:fld id="{071166D0-8638-4256-9029-F84D2D165BB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822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530A9B-D354-4426-AB0E-1E968149D152}" type="slidenum">
              <a:rPr lang="tr-TR"/>
              <a:pPr/>
              <a:t>1</a:t>
            </a:fld>
            <a:endParaRPr lang="tr-TR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989CB4-856A-4D11-A080-BAB5400D3BD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059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build="p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BB250B-9576-4552-9812-8C772C7B5F9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42A01E-C299-4E51-8499-2F49BFA550BB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53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E1B45-460E-4E6E-8133-F54D62CB6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9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E27CDF-0470-4A7C-953C-02BC338EE28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500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71B657-80B9-4B9A-91DB-DD234B5CB2D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921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008927-43B9-4C8F-85D1-4ADD8D9B2FFE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706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03E09-FA27-408B-99BD-B943404EFE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917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C67F84-FF61-4D02-8BD4-833C691482E2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0693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AB607-77B8-4DCE-89A5-C679F6BC8025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774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3FF0EB-3FF3-40C3-B032-C741890F1E6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138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F42E28E-6FBB-4908-B3C5-E94AE6C2D1E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308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4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1403648" y="188640"/>
            <a:ext cx="6120680" cy="1340720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tr-T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«AGRICULTURAL POLICY»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1763713" y="4638615"/>
            <a:ext cx="738028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r"/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Prof. Dr. İlkay DELLAL</a:t>
            </a:r>
          </a:p>
          <a:p>
            <a:pPr lvl="0" algn="r"/>
            <a:r>
              <a:rPr lang="tr-TR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Assoc</a:t>
            </a:r>
            <a:r>
              <a:rPr lang="tr-TR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Prof. Yener ATASEVEN</a:t>
            </a:r>
          </a:p>
          <a:p>
            <a:pPr algn="r"/>
            <a:r>
              <a:rPr lang="en-A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Ilkay.Dellal@ankara.edu.tr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n-US" sz="1400" b="1" dirty="0" err="1" smtClean="0">
                <a:latin typeface="Times New Roman" pitchFamily="18" charset="0"/>
                <a:cs typeface="Times New Roman" pitchFamily="18" charset="0"/>
              </a:rPr>
              <a:t>yenerataseven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@</a:t>
            </a:r>
            <a:r>
              <a:rPr lang="tr-TR" sz="1400" b="1" dirty="0">
                <a:latin typeface="Times New Roman" pitchFamily="18" charset="0"/>
                <a:cs typeface="Times New Roman" pitchFamily="18" charset="0"/>
              </a:rPr>
              <a:t>hotmail.com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Ankara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University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Faculty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Agriculture</a:t>
            </a:r>
            <a:endParaRPr lang="tr-TR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Deparment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100" dirty="0" err="1" smtClean="0">
                <a:latin typeface="Times New Roman" pitchFamily="18" charset="0"/>
                <a:cs typeface="Times New Roman" pitchFamily="18" charset="0"/>
              </a:rPr>
              <a:t>Economics</a:t>
            </a:r>
            <a:endParaRPr lang="tr-TR" sz="11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6" descr="http://www.gthbhaber.com/wp-content/uploads/2015/05/%C3%BC%C3%BC%C3%BC%C3%BC%C3%BC%C3%BC%C3%BC%C3%BC%C3%BC%C3%BC%C3%BC%C3%BC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" name="Picture 2" descr="https://upload.wikimedia.org/wikipedia/commons/thumb/5/5e/Ankara_%C3%9Cniversitesi_Ziraat_Fak%C3%BCltesi.jpg/220px-Ankara_%C3%9Cniversitesi_Ziraat_Fak%C3%BCltes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60648"/>
            <a:ext cx="1300857" cy="126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cplayer.biz.tr/docs-images/88/116185330/images/1-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0648"/>
            <a:ext cx="1335410" cy="132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4" y="2492895"/>
            <a:ext cx="4489876" cy="421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İlgili resi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735" y="1628800"/>
            <a:ext cx="381181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r>
              <a:rPr lang="tr-TR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POLICY-</a:t>
            </a:r>
            <a:r>
              <a:rPr lang="tr-TR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Institutes</a:t>
            </a:r>
            <a:endParaRPr lang="tr-TR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Ministries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Presidency</a:t>
            </a:r>
            <a:endParaRPr lang="tr-TR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283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Agricultural Policy</a:t>
            </a:r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Executors</a:t>
            </a:r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divided into two according to the powers they carry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and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a supranational character.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938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Application Areas of Agricultural Policy</a:t>
            </a:r>
            <a: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Agricultural production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process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efficiency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2.Agricultural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market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3.Social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4.Agricultural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Regional policy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Rural policy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F91FB-D8B1-4FFB-BDF7-28C28930A9B8}" type="slidenum">
              <a:rPr lang="tr-TR" smtClean="0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740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idx="1"/>
          </p:nvPr>
        </p:nvSpPr>
        <p:spPr>
          <a:xfrm>
            <a:off x="684213" y="285728"/>
            <a:ext cx="7989887" cy="4903811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buFontTx/>
              <a:buNone/>
              <a:defRPr/>
            </a:pPr>
            <a:r>
              <a:rPr 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THANKS…</a:t>
            </a:r>
          </a:p>
          <a:p>
            <a:pPr algn="ctr" eaLnBrk="1" hangingPunct="1">
              <a:buFontTx/>
              <a:buNone/>
              <a:defRPr/>
            </a:pPr>
            <a:r>
              <a:rPr lang="tr-TR" altLang="tr-TR" sz="4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ANY QUESTIONS…</a:t>
            </a:r>
            <a:endParaRPr lang="en-GB" altLang="tr-TR" sz="4800" b="1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endParaRPr lang="tr-TR" sz="8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tr-TR" sz="7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7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ADEACD-36C3-40B8-B4A6-543E76CF8EF2}" type="slidenum">
              <a:rPr lang="tr-TR"/>
              <a:pPr>
                <a:defRPr/>
              </a:pPr>
              <a:t>5</a:t>
            </a:fld>
            <a:endParaRPr lang="tr-TR"/>
          </a:p>
        </p:txBody>
      </p:sp>
      <p:pic>
        <p:nvPicPr>
          <p:cNvPr id="11265" name="Picture 1" descr="C:\Users\w7u\Desktop\81427d75-bdf8-4a02-8fa7-ab32000ed6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7072362" cy="385765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7255</TotalTime>
  <Words>103</Words>
  <Application>Microsoft Office PowerPoint</Application>
  <PresentationFormat>Ekran Gösterisi (4:3)</PresentationFormat>
  <Paragraphs>34</Paragraphs>
  <Slides>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0" baseType="lpstr">
      <vt:lpstr>Arial</vt:lpstr>
      <vt:lpstr>Calibri</vt:lpstr>
      <vt:lpstr>Comic Sans MS</vt:lpstr>
      <vt:lpstr>Times New Roman</vt:lpstr>
      <vt:lpstr>Ofis Teması</vt:lpstr>
      <vt:lpstr>PowerPoint Sunusu</vt:lpstr>
      <vt:lpstr>AGRICULTURAL POLICY-Institutes</vt:lpstr>
      <vt:lpstr>International Agricultural Policy Executors </vt:lpstr>
      <vt:lpstr>Application Areas of Agricultural Policy </vt:lpstr>
      <vt:lpstr>PowerPoint Sunusu</vt:lpstr>
    </vt:vector>
  </TitlesOfParts>
  <Company>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TÜRKİYE’DE İŞLENMİŞ ORGANİK TARIM ÜRÜNLERİ ÜRETİMİ VE TİCARETİNDEKİ GELİŞMELER  Yener ATASEVEN Erdoğan GÜNEŞ       TARIM EKONOMİSİ KONGRESİ 25-27 HAZİRAN 2008, BURSA</dc:title>
  <dc:creator>Yener</dc:creator>
  <cp:lastModifiedBy>user</cp:lastModifiedBy>
  <cp:revision>947</cp:revision>
  <dcterms:created xsi:type="dcterms:W3CDTF">2008-06-04T02:57:44Z</dcterms:created>
  <dcterms:modified xsi:type="dcterms:W3CDTF">2022-10-05T20:19:48Z</dcterms:modified>
</cp:coreProperties>
</file>