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0" r:id="rId2"/>
    <p:sldId id="256" r:id="rId3"/>
    <p:sldId id="264" r:id="rId4"/>
    <p:sldId id="261" r:id="rId5"/>
    <p:sldId id="257" r:id="rId6"/>
    <p:sldId id="265" r:id="rId7"/>
    <p:sldId id="258" r:id="rId8"/>
    <p:sldId id="259" r:id="rId9"/>
    <p:sldId id="262" r:id="rId10"/>
    <p:sldId id="263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1556" autoAdjust="0"/>
    <p:restoredTop sz="86401" autoAdjust="0"/>
  </p:normalViewPr>
  <p:slideViewPr>
    <p:cSldViewPr>
      <p:cViewPr varScale="1">
        <p:scale>
          <a:sx n="84" d="100"/>
          <a:sy n="84" d="100"/>
        </p:scale>
        <p:origin x="82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4DDD9E-04D2-4FA7-89A0-EE5E6348D84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A05CA7B-FAB1-4F3D-8605-A682D4AEE79E}">
      <dgm:prSet/>
      <dgm:spPr/>
      <dgm:t>
        <a:bodyPr/>
        <a:lstStyle/>
        <a:p>
          <a:pPr rtl="0"/>
          <a:r>
            <a:rPr lang="tr-TR" smtClean="0"/>
            <a:t>Problemin belirlenmesi</a:t>
          </a:r>
          <a:endParaRPr lang="tr-TR"/>
        </a:p>
      </dgm:t>
    </dgm:pt>
    <dgm:pt modelId="{8D5F851D-4CA9-4A57-A5C3-3316079F2FBB}" type="parTrans" cxnId="{CDC4E5D9-3864-4A61-B95A-05D48C9E62D2}">
      <dgm:prSet/>
      <dgm:spPr/>
      <dgm:t>
        <a:bodyPr/>
        <a:lstStyle/>
        <a:p>
          <a:endParaRPr lang="tr-TR"/>
        </a:p>
      </dgm:t>
    </dgm:pt>
    <dgm:pt modelId="{C0F0ED9D-199B-49FC-A6FB-081654016B52}" type="sibTrans" cxnId="{CDC4E5D9-3864-4A61-B95A-05D48C9E62D2}">
      <dgm:prSet/>
      <dgm:spPr/>
      <dgm:t>
        <a:bodyPr/>
        <a:lstStyle/>
        <a:p>
          <a:endParaRPr lang="tr-TR"/>
        </a:p>
      </dgm:t>
    </dgm:pt>
    <dgm:pt modelId="{4092C59B-BF51-4658-A83C-474E310FA86D}">
      <dgm:prSet/>
      <dgm:spPr/>
      <dgm:t>
        <a:bodyPr/>
        <a:lstStyle/>
        <a:p>
          <a:pPr rtl="0"/>
          <a:r>
            <a:rPr lang="tr-TR" smtClean="0"/>
            <a:t>Problemin tanımlanması</a:t>
          </a:r>
          <a:endParaRPr lang="tr-TR"/>
        </a:p>
      </dgm:t>
    </dgm:pt>
    <dgm:pt modelId="{B935594A-ACF8-46C3-97FD-180FE87AEDB7}" type="parTrans" cxnId="{DA47F375-96FF-4879-917A-C9341224E15C}">
      <dgm:prSet/>
      <dgm:spPr/>
      <dgm:t>
        <a:bodyPr/>
        <a:lstStyle/>
        <a:p>
          <a:endParaRPr lang="tr-TR"/>
        </a:p>
      </dgm:t>
    </dgm:pt>
    <dgm:pt modelId="{E4A0FED6-605D-443B-8AA4-B823FFE2A053}" type="sibTrans" cxnId="{DA47F375-96FF-4879-917A-C9341224E15C}">
      <dgm:prSet/>
      <dgm:spPr/>
      <dgm:t>
        <a:bodyPr/>
        <a:lstStyle/>
        <a:p>
          <a:endParaRPr lang="tr-TR"/>
        </a:p>
      </dgm:t>
    </dgm:pt>
    <dgm:pt modelId="{52944707-CD9D-42FD-8805-B20555C3D88D}">
      <dgm:prSet/>
      <dgm:spPr/>
      <dgm:t>
        <a:bodyPr/>
        <a:lstStyle/>
        <a:p>
          <a:pPr rtl="0"/>
          <a:r>
            <a:rPr lang="tr-TR" smtClean="0"/>
            <a:t>Çözüm yollarının tahmini</a:t>
          </a:r>
          <a:endParaRPr lang="tr-TR"/>
        </a:p>
      </dgm:t>
    </dgm:pt>
    <dgm:pt modelId="{E8E92FF6-6184-47BA-AC06-EB281FF20861}" type="parTrans" cxnId="{E0C489F8-8F74-415C-8B0C-2F1FE8F0F3BF}">
      <dgm:prSet/>
      <dgm:spPr/>
      <dgm:t>
        <a:bodyPr/>
        <a:lstStyle/>
        <a:p>
          <a:endParaRPr lang="tr-TR"/>
        </a:p>
      </dgm:t>
    </dgm:pt>
    <dgm:pt modelId="{F3334598-C755-467B-BA6E-2BCD1E7D80C8}" type="sibTrans" cxnId="{E0C489F8-8F74-415C-8B0C-2F1FE8F0F3BF}">
      <dgm:prSet/>
      <dgm:spPr/>
      <dgm:t>
        <a:bodyPr/>
        <a:lstStyle/>
        <a:p>
          <a:endParaRPr lang="tr-TR"/>
        </a:p>
      </dgm:t>
    </dgm:pt>
    <dgm:pt modelId="{B0CB08BC-470C-4394-B1F4-FAAD8DA04DDA}">
      <dgm:prSet/>
      <dgm:spPr/>
      <dgm:t>
        <a:bodyPr/>
        <a:lstStyle/>
        <a:p>
          <a:pPr rtl="0"/>
          <a:r>
            <a:rPr lang="tr-TR" smtClean="0"/>
            <a:t>Araştırma yönteminin geliştirilmesi</a:t>
          </a:r>
          <a:endParaRPr lang="tr-TR"/>
        </a:p>
      </dgm:t>
    </dgm:pt>
    <dgm:pt modelId="{1DC67C30-F844-42CD-80F9-41C586216C71}" type="parTrans" cxnId="{139F8AEE-3FFE-4660-B856-9CBB2D5D278D}">
      <dgm:prSet/>
      <dgm:spPr/>
      <dgm:t>
        <a:bodyPr/>
        <a:lstStyle/>
        <a:p>
          <a:endParaRPr lang="tr-TR"/>
        </a:p>
      </dgm:t>
    </dgm:pt>
    <dgm:pt modelId="{BE6E491B-4522-4386-A07E-F7C202E4006C}" type="sibTrans" cxnId="{139F8AEE-3FFE-4660-B856-9CBB2D5D278D}">
      <dgm:prSet/>
      <dgm:spPr/>
      <dgm:t>
        <a:bodyPr/>
        <a:lstStyle/>
        <a:p>
          <a:endParaRPr lang="tr-TR"/>
        </a:p>
      </dgm:t>
    </dgm:pt>
    <dgm:pt modelId="{808891D3-26A6-4B3F-BED9-A69EEC5CC6FA}">
      <dgm:prSet/>
      <dgm:spPr/>
      <dgm:t>
        <a:bodyPr/>
        <a:lstStyle/>
        <a:p>
          <a:pPr rtl="0"/>
          <a:r>
            <a:rPr lang="tr-TR" smtClean="0"/>
            <a:t>Veri toplama ve analiz</a:t>
          </a:r>
          <a:endParaRPr lang="tr-TR"/>
        </a:p>
      </dgm:t>
    </dgm:pt>
    <dgm:pt modelId="{C4E7C9E5-5A28-4470-9C07-3DB8507CF2D7}" type="parTrans" cxnId="{1B36AB6F-353C-4659-8433-3C17502EDD97}">
      <dgm:prSet/>
      <dgm:spPr/>
      <dgm:t>
        <a:bodyPr/>
        <a:lstStyle/>
        <a:p>
          <a:endParaRPr lang="tr-TR"/>
        </a:p>
      </dgm:t>
    </dgm:pt>
    <dgm:pt modelId="{5762ADD0-CF45-48D6-8EFF-D4579E7867C9}" type="sibTrans" cxnId="{1B36AB6F-353C-4659-8433-3C17502EDD97}">
      <dgm:prSet/>
      <dgm:spPr/>
      <dgm:t>
        <a:bodyPr/>
        <a:lstStyle/>
        <a:p>
          <a:endParaRPr lang="tr-TR"/>
        </a:p>
      </dgm:t>
    </dgm:pt>
    <dgm:pt modelId="{085166CA-6432-435B-84F0-27CA43D9206B}">
      <dgm:prSet/>
      <dgm:spPr/>
      <dgm:t>
        <a:bodyPr/>
        <a:lstStyle/>
        <a:p>
          <a:pPr rtl="0"/>
          <a:r>
            <a:rPr lang="tr-TR" smtClean="0"/>
            <a:t>Karar ve yorumlama</a:t>
          </a:r>
          <a:endParaRPr lang="tr-TR"/>
        </a:p>
      </dgm:t>
    </dgm:pt>
    <dgm:pt modelId="{946203E4-E321-493B-9E0D-C63B02DB58CD}" type="parTrans" cxnId="{D25038B3-74C6-4032-9CEA-C6F7803F1090}">
      <dgm:prSet/>
      <dgm:spPr/>
      <dgm:t>
        <a:bodyPr/>
        <a:lstStyle/>
        <a:p>
          <a:endParaRPr lang="tr-TR"/>
        </a:p>
      </dgm:t>
    </dgm:pt>
    <dgm:pt modelId="{16168171-0331-4F87-BA57-E6155E453483}" type="sibTrans" cxnId="{D25038B3-74C6-4032-9CEA-C6F7803F1090}">
      <dgm:prSet/>
      <dgm:spPr/>
      <dgm:t>
        <a:bodyPr/>
        <a:lstStyle/>
        <a:p>
          <a:endParaRPr lang="tr-TR"/>
        </a:p>
      </dgm:t>
    </dgm:pt>
    <dgm:pt modelId="{C7A71A23-C1A9-4175-9EF6-B4DCAA3BF691}" type="pres">
      <dgm:prSet presAssocID="{864DDD9E-04D2-4FA7-89A0-EE5E6348D84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2E8B439-B6E1-47DD-9C38-80BEE4EACAF8}" type="pres">
      <dgm:prSet presAssocID="{0A05CA7B-FAB1-4F3D-8605-A682D4AEE79E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662696-468D-4906-BA93-D4EAA12C5023}" type="pres">
      <dgm:prSet presAssocID="{C0F0ED9D-199B-49FC-A6FB-081654016B52}" presName="spacer" presStyleCnt="0"/>
      <dgm:spPr/>
    </dgm:pt>
    <dgm:pt modelId="{D692A703-54AC-420D-BD6C-DEF93ADF782C}" type="pres">
      <dgm:prSet presAssocID="{4092C59B-BF51-4658-A83C-474E310FA86D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7D3E95A-98C6-4104-BDBA-07213C5FEF3D}" type="pres">
      <dgm:prSet presAssocID="{E4A0FED6-605D-443B-8AA4-B823FFE2A053}" presName="spacer" presStyleCnt="0"/>
      <dgm:spPr/>
    </dgm:pt>
    <dgm:pt modelId="{0D30AD03-1F8E-43FF-A2D8-F1F317593F74}" type="pres">
      <dgm:prSet presAssocID="{52944707-CD9D-42FD-8805-B20555C3D88D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E4066E6-2B22-4EB3-908E-27672B4B0264}" type="pres">
      <dgm:prSet presAssocID="{F3334598-C755-467B-BA6E-2BCD1E7D80C8}" presName="spacer" presStyleCnt="0"/>
      <dgm:spPr/>
    </dgm:pt>
    <dgm:pt modelId="{537D40B2-E85E-4CAF-83A4-7DA7867161F3}" type="pres">
      <dgm:prSet presAssocID="{B0CB08BC-470C-4394-B1F4-FAAD8DA04DDA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0F19C46-E2E7-4F3F-8A84-DEC3DC293AAB}" type="pres">
      <dgm:prSet presAssocID="{BE6E491B-4522-4386-A07E-F7C202E4006C}" presName="spacer" presStyleCnt="0"/>
      <dgm:spPr/>
    </dgm:pt>
    <dgm:pt modelId="{AED3CCD0-E1A0-44BC-B7D7-4FB79E276C84}" type="pres">
      <dgm:prSet presAssocID="{808891D3-26A6-4B3F-BED9-A69EEC5CC6FA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0191866-137A-4459-8A22-200CF8FB100A}" type="pres">
      <dgm:prSet presAssocID="{5762ADD0-CF45-48D6-8EFF-D4579E7867C9}" presName="spacer" presStyleCnt="0"/>
      <dgm:spPr/>
    </dgm:pt>
    <dgm:pt modelId="{20288DBA-195E-4DA8-8BA1-743C77C6785B}" type="pres">
      <dgm:prSet presAssocID="{085166CA-6432-435B-84F0-27CA43D9206B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975D841-D096-45EE-A572-69C84F966FC8}" type="presOf" srcId="{864DDD9E-04D2-4FA7-89A0-EE5E6348D849}" destId="{C7A71A23-C1A9-4175-9EF6-B4DCAA3BF691}" srcOrd="0" destOrd="0" presId="urn:microsoft.com/office/officeart/2005/8/layout/vList2"/>
    <dgm:cxn modelId="{2671ADF6-A4A0-4A53-8C04-52089E8FD2C8}" type="presOf" srcId="{B0CB08BC-470C-4394-B1F4-FAAD8DA04DDA}" destId="{537D40B2-E85E-4CAF-83A4-7DA7867161F3}" srcOrd="0" destOrd="0" presId="urn:microsoft.com/office/officeart/2005/8/layout/vList2"/>
    <dgm:cxn modelId="{139F8AEE-3FFE-4660-B856-9CBB2D5D278D}" srcId="{864DDD9E-04D2-4FA7-89A0-EE5E6348D849}" destId="{B0CB08BC-470C-4394-B1F4-FAAD8DA04DDA}" srcOrd="3" destOrd="0" parTransId="{1DC67C30-F844-42CD-80F9-41C586216C71}" sibTransId="{BE6E491B-4522-4386-A07E-F7C202E4006C}"/>
    <dgm:cxn modelId="{DA47F375-96FF-4879-917A-C9341224E15C}" srcId="{864DDD9E-04D2-4FA7-89A0-EE5E6348D849}" destId="{4092C59B-BF51-4658-A83C-474E310FA86D}" srcOrd="1" destOrd="0" parTransId="{B935594A-ACF8-46C3-97FD-180FE87AEDB7}" sibTransId="{E4A0FED6-605D-443B-8AA4-B823FFE2A053}"/>
    <dgm:cxn modelId="{ED75C7FF-398A-43C3-A38A-B4F9C81CC721}" type="presOf" srcId="{808891D3-26A6-4B3F-BED9-A69EEC5CC6FA}" destId="{AED3CCD0-E1A0-44BC-B7D7-4FB79E276C84}" srcOrd="0" destOrd="0" presId="urn:microsoft.com/office/officeart/2005/8/layout/vList2"/>
    <dgm:cxn modelId="{15228491-BB6A-467E-BE45-FBE9FAD6E624}" type="presOf" srcId="{085166CA-6432-435B-84F0-27CA43D9206B}" destId="{20288DBA-195E-4DA8-8BA1-743C77C6785B}" srcOrd="0" destOrd="0" presId="urn:microsoft.com/office/officeart/2005/8/layout/vList2"/>
    <dgm:cxn modelId="{CDC4E5D9-3864-4A61-B95A-05D48C9E62D2}" srcId="{864DDD9E-04D2-4FA7-89A0-EE5E6348D849}" destId="{0A05CA7B-FAB1-4F3D-8605-A682D4AEE79E}" srcOrd="0" destOrd="0" parTransId="{8D5F851D-4CA9-4A57-A5C3-3316079F2FBB}" sibTransId="{C0F0ED9D-199B-49FC-A6FB-081654016B52}"/>
    <dgm:cxn modelId="{F9BE6728-D30D-4AC6-A79D-5691218188BE}" type="presOf" srcId="{52944707-CD9D-42FD-8805-B20555C3D88D}" destId="{0D30AD03-1F8E-43FF-A2D8-F1F317593F74}" srcOrd="0" destOrd="0" presId="urn:microsoft.com/office/officeart/2005/8/layout/vList2"/>
    <dgm:cxn modelId="{9C4F2F6A-0BB2-4775-B500-E89F9A4C15DE}" type="presOf" srcId="{0A05CA7B-FAB1-4F3D-8605-A682D4AEE79E}" destId="{E2E8B439-B6E1-47DD-9C38-80BEE4EACAF8}" srcOrd="0" destOrd="0" presId="urn:microsoft.com/office/officeart/2005/8/layout/vList2"/>
    <dgm:cxn modelId="{1B36AB6F-353C-4659-8433-3C17502EDD97}" srcId="{864DDD9E-04D2-4FA7-89A0-EE5E6348D849}" destId="{808891D3-26A6-4B3F-BED9-A69EEC5CC6FA}" srcOrd="4" destOrd="0" parTransId="{C4E7C9E5-5A28-4470-9C07-3DB8507CF2D7}" sibTransId="{5762ADD0-CF45-48D6-8EFF-D4579E7867C9}"/>
    <dgm:cxn modelId="{6938FA9C-DCEB-4532-AD48-11625BA5505A}" type="presOf" srcId="{4092C59B-BF51-4658-A83C-474E310FA86D}" destId="{D692A703-54AC-420D-BD6C-DEF93ADF782C}" srcOrd="0" destOrd="0" presId="urn:microsoft.com/office/officeart/2005/8/layout/vList2"/>
    <dgm:cxn modelId="{D25038B3-74C6-4032-9CEA-C6F7803F1090}" srcId="{864DDD9E-04D2-4FA7-89A0-EE5E6348D849}" destId="{085166CA-6432-435B-84F0-27CA43D9206B}" srcOrd="5" destOrd="0" parTransId="{946203E4-E321-493B-9E0D-C63B02DB58CD}" sibTransId="{16168171-0331-4F87-BA57-E6155E453483}"/>
    <dgm:cxn modelId="{E0C489F8-8F74-415C-8B0C-2F1FE8F0F3BF}" srcId="{864DDD9E-04D2-4FA7-89A0-EE5E6348D849}" destId="{52944707-CD9D-42FD-8805-B20555C3D88D}" srcOrd="2" destOrd="0" parTransId="{E8E92FF6-6184-47BA-AC06-EB281FF20861}" sibTransId="{F3334598-C755-467B-BA6E-2BCD1E7D80C8}"/>
    <dgm:cxn modelId="{9FEE21C9-E726-41B9-9F6E-E11FF651E9C8}" type="presParOf" srcId="{C7A71A23-C1A9-4175-9EF6-B4DCAA3BF691}" destId="{E2E8B439-B6E1-47DD-9C38-80BEE4EACAF8}" srcOrd="0" destOrd="0" presId="urn:microsoft.com/office/officeart/2005/8/layout/vList2"/>
    <dgm:cxn modelId="{0949820A-5D53-4E74-91DD-3F2C975713BC}" type="presParOf" srcId="{C7A71A23-C1A9-4175-9EF6-B4DCAA3BF691}" destId="{32662696-468D-4906-BA93-D4EAA12C5023}" srcOrd="1" destOrd="0" presId="urn:microsoft.com/office/officeart/2005/8/layout/vList2"/>
    <dgm:cxn modelId="{C46712F1-6A14-4DDE-A9A2-EB9CA1297D73}" type="presParOf" srcId="{C7A71A23-C1A9-4175-9EF6-B4DCAA3BF691}" destId="{D692A703-54AC-420D-BD6C-DEF93ADF782C}" srcOrd="2" destOrd="0" presId="urn:microsoft.com/office/officeart/2005/8/layout/vList2"/>
    <dgm:cxn modelId="{7855D8FD-F2FF-422E-94FE-9C7B727D892E}" type="presParOf" srcId="{C7A71A23-C1A9-4175-9EF6-B4DCAA3BF691}" destId="{D7D3E95A-98C6-4104-BDBA-07213C5FEF3D}" srcOrd="3" destOrd="0" presId="urn:microsoft.com/office/officeart/2005/8/layout/vList2"/>
    <dgm:cxn modelId="{427458FC-6E22-47D3-B156-24E6059A524D}" type="presParOf" srcId="{C7A71A23-C1A9-4175-9EF6-B4DCAA3BF691}" destId="{0D30AD03-1F8E-43FF-A2D8-F1F317593F74}" srcOrd="4" destOrd="0" presId="urn:microsoft.com/office/officeart/2005/8/layout/vList2"/>
    <dgm:cxn modelId="{EF1F6EA9-6527-401C-8193-35FB4718A20F}" type="presParOf" srcId="{C7A71A23-C1A9-4175-9EF6-B4DCAA3BF691}" destId="{AE4066E6-2B22-4EB3-908E-27672B4B0264}" srcOrd="5" destOrd="0" presId="urn:microsoft.com/office/officeart/2005/8/layout/vList2"/>
    <dgm:cxn modelId="{0314955E-591C-42DD-A928-779878C7E740}" type="presParOf" srcId="{C7A71A23-C1A9-4175-9EF6-B4DCAA3BF691}" destId="{537D40B2-E85E-4CAF-83A4-7DA7867161F3}" srcOrd="6" destOrd="0" presId="urn:microsoft.com/office/officeart/2005/8/layout/vList2"/>
    <dgm:cxn modelId="{95EC4C2E-6257-454A-85FC-0460B1B24413}" type="presParOf" srcId="{C7A71A23-C1A9-4175-9EF6-B4DCAA3BF691}" destId="{10F19C46-E2E7-4F3F-8A84-DEC3DC293AAB}" srcOrd="7" destOrd="0" presId="urn:microsoft.com/office/officeart/2005/8/layout/vList2"/>
    <dgm:cxn modelId="{A086D909-0C34-4799-9999-BA1E7D66878C}" type="presParOf" srcId="{C7A71A23-C1A9-4175-9EF6-B4DCAA3BF691}" destId="{AED3CCD0-E1A0-44BC-B7D7-4FB79E276C84}" srcOrd="8" destOrd="0" presId="urn:microsoft.com/office/officeart/2005/8/layout/vList2"/>
    <dgm:cxn modelId="{180D99A0-3534-426E-ACA2-E38E95F6E2A3}" type="presParOf" srcId="{C7A71A23-C1A9-4175-9EF6-B4DCAA3BF691}" destId="{50191866-137A-4459-8A22-200CF8FB100A}" srcOrd="9" destOrd="0" presId="urn:microsoft.com/office/officeart/2005/8/layout/vList2"/>
    <dgm:cxn modelId="{F5651AB1-10DB-40F2-812E-5A21D8B195B6}" type="presParOf" srcId="{C7A71A23-C1A9-4175-9EF6-B4DCAA3BF691}" destId="{20288DBA-195E-4DA8-8BA1-743C77C6785B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866A07-DB6A-4266-9C9F-5DF64E0E3AD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A0644600-F5A3-43E2-93A9-AF43CEE232EF}">
      <dgm:prSet/>
      <dgm:spPr/>
      <dgm:t>
        <a:bodyPr/>
        <a:lstStyle/>
        <a:p>
          <a:pPr rtl="0"/>
          <a:r>
            <a:rPr lang="tr-TR" smtClean="0"/>
            <a:t>Tümdengelim</a:t>
          </a:r>
          <a:endParaRPr lang="tr-TR"/>
        </a:p>
      </dgm:t>
    </dgm:pt>
    <dgm:pt modelId="{52287740-B9D8-4433-9525-9AE33CCBCEE5}" type="parTrans" cxnId="{BE2FDA1F-4FF0-4930-B3A0-0731DD338D67}">
      <dgm:prSet/>
      <dgm:spPr/>
      <dgm:t>
        <a:bodyPr/>
        <a:lstStyle/>
        <a:p>
          <a:endParaRPr lang="tr-TR"/>
        </a:p>
      </dgm:t>
    </dgm:pt>
    <dgm:pt modelId="{3EC70806-F926-4FBC-973A-733337133455}" type="sibTrans" cxnId="{BE2FDA1F-4FF0-4930-B3A0-0731DD338D67}">
      <dgm:prSet/>
      <dgm:spPr/>
      <dgm:t>
        <a:bodyPr/>
        <a:lstStyle/>
        <a:p>
          <a:endParaRPr lang="tr-TR"/>
        </a:p>
      </dgm:t>
    </dgm:pt>
    <dgm:pt modelId="{FA223D30-4325-40CC-A0B5-D461C536ACDB}">
      <dgm:prSet/>
      <dgm:spPr/>
      <dgm:t>
        <a:bodyPr/>
        <a:lstStyle/>
        <a:p>
          <a:pPr rtl="0"/>
          <a:r>
            <a:rPr lang="tr-TR" smtClean="0"/>
            <a:t>Tümevarım</a:t>
          </a:r>
          <a:endParaRPr lang="tr-TR"/>
        </a:p>
      </dgm:t>
    </dgm:pt>
    <dgm:pt modelId="{6D4C501D-7369-48CF-BDA4-5A5D0A63C956}" type="parTrans" cxnId="{7DB8CC74-E5EE-4978-AE3D-B4B9662F1138}">
      <dgm:prSet/>
      <dgm:spPr/>
      <dgm:t>
        <a:bodyPr/>
        <a:lstStyle/>
        <a:p>
          <a:endParaRPr lang="tr-TR"/>
        </a:p>
      </dgm:t>
    </dgm:pt>
    <dgm:pt modelId="{00216A30-A80D-471C-A16A-9E130E91EFA2}" type="sibTrans" cxnId="{7DB8CC74-E5EE-4978-AE3D-B4B9662F1138}">
      <dgm:prSet/>
      <dgm:spPr/>
      <dgm:t>
        <a:bodyPr/>
        <a:lstStyle/>
        <a:p>
          <a:endParaRPr lang="tr-TR"/>
        </a:p>
      </dgm:t>
    </dgm:pt>
    <dgm:pt modelId="{090ED78A-5755-45C2-9D8C-D3E693D55152}">
      <dgm:prSet/>
      <dgm:spPr/>
      <dgm:t>
        <a:bodyPr/>
        <a:lstStyle/>
        <a:p>
          <a:pPr rtl="0"/>
          <a:r>
            <a:rPr lang="tr-TR" smtClean="0"/>
            <a:t>Hipotez Testi</a:t>
          </a:r>
          <a:endParaRPr lang="tr-TR"/>
        </a:p>
      </dgm:t>
    </dgm:pt>
    <dgm:pt modelId="{4DD287CE-D877-4D05-8F1E-F6A74EC0594D}" type="parTrans" cxnId="{A1171099-0637-447A-92F9-0C28264054F0}">
      <dgm:prSet/>
      <dgm:spPr/>
      <dgm:t>
        <a:bodyPr/>
        <a:lstStyle/>
        <a:p>
          <a:endParaRPr lang="tr-TR"/>
        </a:p>
      </dgm:t>
    </dgm:pt>
    <dgm:pt modelId="{F40698F1-DA14-4B28-82B0-27EBBCAA4DEA}" type="sibTrans" cxnId="{A1171099-0637-447A-92F9-0C28264054F0}">
      <dgm:prSet/>
      <dgm:spPr/>
      <dgm:t>
        <a:bodyPr/>
        <a:lstStyle/>
        <a:p>
          <a:endParaRPr lang="tr-TR"/>
        </a:p>
      </dgm:t>
    </dgm:pt>
    <dgm:pt modelId="{7CC48033-97CF-4A95-B752-E3EA954B5955}">
      <dgm:prSet/>
      <dgm:spPr/>
      <dgm:t>
        <a:bodyPr/>
        <a:lstStyle/>
        <a:p>
          <a:pPr rtl="0"/>
          <a:r>
            <a:rPr lang="tr-TR" smtClean="0"/>
            <a:t>Soyutlama, Teori ve Kanun</a:t>
          </a:r>
          <a:endParaRPr lang="tr-TR"/>
        </a:p>
      </dgm:t>
    </dgm:pt>
    <dgm:pt modelId="{506B66B7-59EE-45A7-BE6C-4A8E51E30CF5}" type="parTrans" cxnId="{CEB35A3D-9523-466D-9135-8DF4C3FBE8F0}">
      <dgm:prSet/>
      <dgm:spPr/>
      <dgm:t>
        <a:bodyPr/>
        <a:lstStyle/>
        <a:p>
          <a:endParaRPr lang="tr-TR"/>
        </a:p>
      </dgm:t>
    </dgm:pt>
    <dgm:pt modelId="{86527CC9-BE19-401F-95E1-47EC8EC12540}" type="sibTrans" cxnId="{CEB35A3D-9523-466D-9135-8DF4C3FBE8F0}">
      <dgm:prSet/>
      <dgm:spPr/>
      <dgm:t>
        <a:bodyPr/>
        <a:lstStyle/>
        <a:p>
          <a:endParaRPr lang="tr-TR"/>
        </a:p>
      </dgm:t>
    </dgm:pt>
    <dgm:pt modelId="{5F4B0DB3-39FC-40AE-A691-E224BCD7948D}" type="pres">
      <dgm:prSet presAssocID="{13866A07-DB6A-4266-9C9F-5DF64E0E3AD9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F33B9F0-8198-4891-8463-BB7F9018A30F}" type="pres">
      <dgm:prSet presAssocID="{13866A07-DB6A-4266-9C9F-5DF64E0E3AD9}" presName="arrow" presStyleLbl="bgShp" presStyleIdx="0" presStyleCnt="1"/>
      <dgm:spPr/>
    </dgm:pt>
    <dgm:pt modelId="{24498581-6AFB-4D73-AFFE-541F031FB794}" type="pres">
      <dgm:prSet presAssocID="{13866A07-DB6A-4266-9C9F-5DF64E0E3AD9}" presName="linearProcess" presStyleCnt="0"/>
      <dgm:spPr/>
    </dgm:pt>
    <dgm:pt modelId="{3ABA913E-3BB4-46F3-AC81-7EDF02393CEC}" type="pres">
      <dgm:prSet presAssocID="{A0644600-F5A3-43E2-93A9-AF43CEE232EF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688252C-3E19-4E09-BA16-A5A1E13A6559}" type="pres">
      <dgm:prSet presAssocID="{3EC70806-F926-4FBC-973A-733337133455}" presName="sibTrans" presStyleCnt="0"/>
      <dgm:spPr/>
    </dgm:pt>
    <dgm:pt modelId="{96DA4D19-3518-41CF-A14C-775963D43276}" type="pres">
      <dgm:prSet presAssocID="{FA223D30-4325-40CC-A0B5-D461C536ACDB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A4E6EBB-3B60-44CB-862A-3BEAE623D6C5}" type="pres">
      <dgm:prSet presAssocID="{00216A30-A80D-471C-A16A-9E130E91EFA2}" presName="sibTrans" presStyleCnt="0"/>
      <dgm:spPr/>
    </dgm:pt>
    <dgm:pt modelId="{843F9BE7-4699-4104-A14A-31BAB4E749B2}" type="pres">
      <dgm:prSet presAssocID="{090ED78A-5755-45C2-9D8C-D3E693D55152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6BB0C68-8FDE-4E0D-ABF8-9C3CC2C7FF89}" type="pres">
      <dgm:prSet presAssocID="{F40698F1-DA14-4B28-82B0-27EBBCAA4DEA}" presName="sibTrans" presStyleCnt="0"/>
      <dgm:spPr/>
    </dgm:pt>
    <dgm:pt modelId="{24E944CB-FD12-41C2-9C8D-590D1AC4B1FC}" type="pres">
      <dgm:prSet presAssocID="{7CC48033-97CF-4A95-B752-E3EA954B5955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1171099-0637-447A-92F9-0C28264054F0}" srcId="{13866A07-DB6A-4266-9C9F-5DF64E0E3AD9}" destId="{090ED78A-5755-45C2-9D8C-D3E693D55152}" srcOrd="2" destOrd="0" parTransId="{4DD287CE-D877-4D05-8F1E-F6A74EC0594D}" sibTransId="{F40698F1-DA14-4B28-82B0-27EBBCAA4DEA}"/>
    <dgm:cxn modelId="{7DB8CC74-E5EE-4978-AE3D-B4B9662F1138}" srcId="{13866A07-DB6A-4266-9C9F-5DF64E0E3AD9}" destId="{FA223D30-4325-40CC-A0B5-D461C536ACDB}" srcOrd="1" destOrd="0" parTransId="{6D4C501D-7369-48CF-BDA4-5A5D0A63C956}" sibTransId="{00216A30-A80D-471C-A16A-9E130E91EFA2}"/>
    <dgm:cxn modelId="{CAC4D50F-86DC-4FB5-B881-06CA1E6ADC01}" type="presOf" srcId="{FA223D30-4325-40CC-A0B5-D461C536ACDB}" destId="{96DA4D19-3518-41CF-A14C-775963D43276}" srcOrd="0" destOrd="0" presId="urn:microsoft.com/office/officeart/2005/8/layout/hProcess9"/>
    <dgm:cxn modelId="{A214A7E7-4F31-4453-B4EC-5B4021330825}" type="presOf" srcId="{A0644600-F5A3-43E2-93A9-AF43CEE232EF}" destId="{3ABA913E-3BB4-46F3-AC81-7EDF02393CEC}" srcOrd="0" destOrd="0" presId="urn:microsoft.com/office/officeart/2005/8/layout/hProcess9"/>
    <dgm:cxn modelId="{CF768D1A-7A54-4DFA-BA4F-219D09971DD8}" type="presOf" srcId="{090ED78A-5755-45C2-9D8C-D3E693D55152}" destId="{843F9BE7-4699-4104-A14A-31BAB4E749B2}" srcOrd="0" destOrd="0" presId="urn:microsoft.com/office/officeart/2005/8/layout/hProcess9"/>
    <dgm:cxn modelId="{D97A576F-7F52-4738-BA8E-1944043FE7C0}" type="presOf" srcId="{7CC48033-97CF-4A95-B752-E3EA954B5955}" destId="{24E944CB-FD12-41C2-9C8D-590D1AC4B1FC}" srcOrd="0" destOrd="0" presId="urn:microsoft.com/office/officeart/2005/8/layout/hProcess9"/>
    <dgm:cxn modelId="{CEB35A3D-9523-466D-9135-8DF4C3FBE8F0}" srcId="{13866A07-DB6A-4266-9C9F-5DF64E0E3AD9}" destId="{7CC48033-97CF-4A95-B752-E3EA954B5955}" srcOrd="3" destOrd="0" parTransId="{506B66B7-59EE-45A7-BE6C-4A8E51E30CF5}" sibTransId="{86527CC9-BE19-401F-95E1-47EC8EC12540}"/>
    <dgm:cxn modelId="{BE2FDA1F-4FF0-4930-B3A0-0731DD338D67}" srcId="{13866A07-DB6A-4266-9C9F-5DF64E0E3AD9}" destId="{A0644600-F5A3-43E2-93A9-AF43CEE232EF}" srcOrd="0" destOrd="0" parTransId="{52287740-B9D8-4433-9525-9AE33CCBCEE5}" sibTransId="{3EC70806-F926-4FBC-973A-733337133455}"/>
    <dgm:cxn modelId="{ACB1BF82-CCD0-4705-9E5A-30F15F568925}" type="presOf" srcId="{13866A07-DB6A-4266-9C9F-5DF64E0E3AD9}" destId="{5F4B0DB3-39FC-40AE-A691-E224BCD7948D}" srcOrd="0" destOrd="0" presId="urn:microsoft.com/office/officeart/2005/8/layout/hProcess9"/>
    <dgm:cxn modelId="{93D0A6A4-37C2-4069-AD66-20017D4A5E7D}" type="presParOf" srcId="{5F4B0DB3-39FC-40AE-A691-E224BCD7948D}" destId="{9F33B9F0-8198-4891-8463-BB7F9018A30F}" srcOrd="0" destOrd="0" presId="urn:microsoft.com/office/officeart/2005/8/layout/hProcess9"/>
    <dgm:cxn modelId="{13012515-4804-4A82-AB15-69A59358CBB8}" type="presParOf" srcId="{5F4B0DB3-39FC-40AE-A691-E224BCD7948D}" destId="{24498581-6AFB-4D73-AFFE-541F031FB794}" srcOrd="1" destOrd="0" presId="urn:microsoft.com/office/officeart/2005/8/layout/hProcess9"/>
    <dgm:cxn modelId="{0DF9CDAA-957D-4A3B-93E9-A1BFB0EEBBD9}" type="presParOf" srcId="{24498581-6AFB-4D73-AFFE-541F031FB794}" destId="{3ABA913E-3BB4-46F3-AC81-7EDF02393CEC}" srcOrd="0" destOrd="0" presId="urn:microsoft.com/office/officeart/2005/8/layout/hProcess9"/>
    <dgm:cxn modelId="{0A04110E-7033-4403-BC10-74B9FB2B3309}" type="presParOf" srcId="{24498581-6AFB-4D73-AFFE-541F031FB794}" destId="{E688252C-3E19-4E09-BA16-A5A1E13A6559}" srcOrd="1" destOrd="0" presId="urn:microsoft.com/office/officeart/2005/8/layout/hProcess9"/>
    <dgm:cxn modelId="{6C786357-15CA-49D3-8175-775E5F727B90}" type="presParOf" srcId="{24498581-6AFB-4D73-AFFE-541F031FB794}" destId="{96DA4D19-3518-41CF-A14C-775963D43276}" srcOrd="2" destOrd="0" presId="urn:microsoft.com/office/officeart/2005/8/layout/hProcess9"/>
    <dgm:cxn modelId="{CEECAC29-B7A8-4584-8CA9-6F596F686E76}" type="presParOf" srcId="{24498581-6AFB-4D73-AFFE-541F031FB794}" destId="{7A4E6EBB-3B60-44CB-862A-3BEAE623D6C5}" srcOrd="3" destOrd="0" presId="urn:microsoft.com/office/officeart/2005/8/layout/hProcess9"/>
    <dgm:cxn modelId="{96C18C41-E752-45D1-BDC2-65608E2E4CBE}" type="presParOf" srcId="{24498581-6AFB-4D73-AFFE-541F031FB794}" destId="{843F9BE7-4699-4104-A14A-31BAB4E749B2}" srcOrd="4" destOrd="0" presId="urn:microsoft.com/office/officeart/2005/8/layout/hProcess9"/>
    <dgm:cxn modelId="{C008D87C-C980-4D9E-8215-2696AD8ADA29}" type="presParOf" srcId="{24498581-6AFB-4D73-AFFE-541F031FB794}" destId="{86BB0C68-8FDE-4E0D-ABF8-9C3CC2C7FF89}" srcOrd="5" destOrd="0" presId="urn:microsoft.com/office/officeart/2005/8/layout/hProcess9"/>
    <dgm:cxn modelId="{F4BD9BBB-CB29-4F83-8AEE-17A219468955}" type="presParOf" srcId="{24498581-6AFB-4D73-AFFE-541F031FB794}" destId="{24E944CB-FD12-41C2-9C8D-590D1AC4B1FC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E8B439-B6E1-47DD-9C38-80BEE4EACAF8}">
      <dsp:nvSpPr>
        <dsp:cNvPr id="0" name=""/>
        <dsp:cNvSpPr/>
      </dsp:nvSpPr>
      <dsp:spPr>
        <a:xfrm>
          <a:off x="0" y="46641"/>
          <a:ext cx="8229600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smtClean="0"/>
            <a:t>Problemin belirlenmesi</a:t>
          </a:r>
          <a:endParaRPr lang="tr-TR" sz="2800" kern="1200"/>
        </a:p>
      </dsp:txBody>
      <dsp:txXfrm>
        <a:off x="32784" y="79425"/>
        <a:ext cx="8164032" cy="606012"/>
      </dsp:txXfrm>
    </dsp:sp>
    <dsp:sp modelId="{D692A703-54AC-420D-BD6C-DEF93ADF782C}">
      <dsp:nvSpPr>
        <dsp:cNvPr id="0" name=""/>
        <dsp:cNvSpPr/>
      </dsp:nvSpPr>
      <dsp:spPr>
        <a:xfrm>
          <a:off x="0" y="798861"/>
          <a:ext cx="8229600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smtClean="0"/>
            <a:t>Problemin tanımlanması</a:t>
          </a:r>
          <a:endParaRPr lang="tr-TR" sz="2800" kern="1200"/>
        </a:p>
      </dsp:txBody>
      <dsp:txXfrm>
        <a:off x="32784" y="831645"/>
        <a:ext cx="8164032" cy="606012"/>
      </dsp:txXfrm>
    </dsp:sp>
    <dsp:sp modelId="{0D30AD03-1F8E-43FF-A2D8-F1F317593F74}">
      <dsp:nvSpPr>
        <dsp:cNvPr id="0" name=""/>
        <dsp:cNvSpPr/>
      </dsp:nvSpPr>
      <dsp:spPr>
        <a:xfrm>
          <a:off x="0" y="1551081"/>
          <a:ext cx="8229600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smtClean="0"/>
            <a:t>Çözüm yollarının tahmini</a:t>
          </a:r>
          <a:endParaRPr lang="tr-TR" sz="2800" kern="1200"/>
        </a:p>
      </dsp:txBody>
      <dsp:txXfrm>
        <a:off x="32784" y="1583865"/>
        <a:ext cx="8164032" cy="606012"/>
      </dsp:txXfrm>
    </dsp:sp>
    <dsp:sp modelId="{537D40B2-E85E-4CAF-83A4-7DA7867161F3}">
      <dsp:nvSpPr>
        <dsp:cNvPr id="0" name=""/>
        <dsp:cNvSpPr/>
      </dsp:nvSpPr>
      <dsp:spPr>
        <a:xfrm>
          <a:off x="0" y="2303301"/>
          <a:ext cx="8229600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smtClean="0"/>
            <a:t>Araştırma yönteminin geliştirilmesi</a:t>
          </a:r>
          <a:endParaRPr lang="tr-TR" sz="2800" kern="1200"/>
        </a:p>
      </dsp:txBody>
      <dsp:txXfrm>
        <a:off x="32784" y="2336085"/>
        <a:ext cx="8164032" cy="606012"/>
      </dsp:txXfrm>
    </dsp:sp>
    <dsp:sp modelId="{AED3CCD0-E1A0-44BC-B7D7-4FB79E276C84}">
      <dsp:nvSpPr>
        <dsp:cNvPr id="0" name=""/>
        <dsp:cNvSpPr/>
      </dsp:nvSpPr>
      <dsp:spPr>
        <a:xfrm>
          <a:off x="0" y="3055521"/>
          <a:ext cx="8229600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smtClean="0"/>
            <a:t>Veri toplama ve analiz</a:t>
          </a:r>
          <a:endParaRPr lang="tr-TR" sz="2800" kern="1200"/>
        </a:p>
      </dsp:txBody>
      <dsp:txXfrm>
        <a:off x="32784" y="3088305"/>
        <a:ext cx="8164032" cy="606012"/>
      </dsp:txXfrm>
    </dsp:sp>
    <dsp:sp modelId="{20288DBA-195E-4DA8-8BA1-743C77C6785B}">
      <dsp:nvSpPr>
        <dsp:cNvPr id="0" name=""/>
        <dsp:cNvSpPr/>
      </dsp:nvSpPr>
      <dsp:spPr>
        <a:xfrm>
          <a:off x="0" y="3807741"/>
          <a:ext cx="8229600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smtClean="0"/>
            <a:t>Karar ve yorumlama</a:t>
          </a:r>
          <a:endParaRPr lang="tr-TR" sz="2800" kern="1200"/>
        </a:p>
      </dsp:txBody>
      <dsp:txXfrm>
        <a:off x="32784" y="3840525"/>
        <a:ext cx="8164032" cy="6060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33B9F0-8198-4891-8463-BB7F9018A30F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BA913E-3BB4-46F3-AC81-7EDF02393CEC}">
      <dsp:nvSpPr>
        <dsp:cNvPr id="0" name=""/>
        <dsp:cNvSpPr/>
      </dsp:nvSpPr>
      <dsp:spPr>
        <a:xfrm>
          <a:off x="4118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smtClean="0"/>
            <a:t>Tümdengelim</a:t>
          </a:r>
          <a:endParaRPr lang="tr-TR" sz="2300" kern="1200"/>
        </a:p>
      </dsp:txBody>
      <dsp:txXfrm>
        <a:off x="92494" y="1446164"/>
        <a:ext cx="1804299" cy="1633633"/>
      </dsp:txXfrm>
    </dsp:sp>
    <dsp:sp modelId="{96DA4D19-3518-41CF-A14C-775963D43276}">
      <dsp:nvSpPr>
        <dsp:cNvPr id="0" name=""/>
        <dsp:cNvSpPr/>
      </dsp:nvSpPr>
      <dsp:spPr>
        <a:xfrm>
          <a:off x="2084222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smtClean="0"/>
            <a:t>Tümevarım</a:t>
          </a:r>
          <a:endParaRPr lang="tr-TR" sz="2300" kern="1200"/>
        </a:p>
      </dsp:txBody>
      <dsp:txXfrm>
        <a:off x="2172598" y="1446164"/>
        <a:ext cx="1804299" cy="1633633"/>
      </dsp:txXfrm>
    </dsp:sp>
    <dsp:sp modelId="{843F9BE7-4699-4104-A14A-31BAB4E749B2}">
      <dsp:nvSpPr>
        <dsp:cNvPr id="0" name=""/>
        <dsp:cNvSpPr/>
      </dsp:nvSpPr>
      <dsp:spPr>
        <a:xfrm>
          <a:off x="4164326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smtClean="0"/>
            <a:t>Hipotez Testi</a:t>
          </a:r>
          <a:endParaRPr lang="tr-TR" sz="2300" kern="1200"/>
        </a:p>
      </dsp:txBody>
      <dsp:txXfrm>
        <a:off x="4252702" y="1446164"/>
        <a:ext cx="1804299" cy="1633633"/>
      </dsp:txXfrm>
    </dsp:sp>
    <dsp:sp modelId="{24E944CB-FD12-41C2-9C8D-590D1AC4B1FC}">
      <dsp:nvSpPr>
        <dsp:cNvPr id="0" name=""/>
        <dsp:cNvSpPr/>
      </dsp:nvSpPr>
      <dsp:spPr>
        <a:xfrm>
          <a:off x="6244430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smtClean="0"/>
            <a:t>Soyutlama, Teori ve Kanun</a:t>
          </a:r>
          <a:endParaRPr lang="tr-TR" sz="2300" kern="1200"/>
        </a:p>
      </dsp:txBody>
      <dsp:txXfrm>
        <a:off x="6332806" y="1446164"/>
        <a:ext cx="1804299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48FFD5-FEF4-4A9B-8309-83EE40EC3E1C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E6131-2992-4680-9A7B-534DA59C9D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8324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B49723-C92A-40E0-9A8B-7D9772BCE81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6239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E4F150-DF9C-4766-9574-F4A38541D99C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2503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Constantia" panose="02030602050306030303" pitchFamily="18" charset="0"/>
              </a:rPr>
              <a:t>ANT332 FİZİK ANTROPOLOJİDE ARAŞTIRMA YÖNTEM VE TEKNİKLERİ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err="1">
                <a:latin typeface="Constantia" panose="02030602050306030303" pitchFamily="18" charset="0"/>
              </a:rPr>
              <a:t>Prof</a:t>
            </a:r>
            <a:r>
              <a:rPr lang="en-AU" dirty="0" err="1" smtClean="0">
                <a:latin typeface="Constantia" panose="02030602050306030303" pitchFamily="18" charset="0"/>
              </a:rPr>
              <a:t>.</a:t>
            </a:r>
            <a:r>
              <a:rPr lang="tr-TR" dirty="0" smtClean="0">
                <a:latin typeface="Constantia" panose="02030602050306030303" pitchFamily="18" charset="0"/>
              </a:rPr>
              <a:t> </a:t>
            </a:r>
            <a:r>
              <a:rPr lang="en-AU" dirty="0" err="1" smtClean="0">
                <a:latin typeface="Constantia" panose="02030602050306030303" pitchFamily="18" charset="0"/>
              </a:rPr>
              <a:t>Dr</a:t>
            </a:r>
            <a:r>
              <a:rPr lang="en-AU" dirty="0" err="1">
                <a:latin typeface="Constantia" panose="02030602050306030303" pitchFamily="18" charset="0"/>
              </a:rPr>
              <a:t>.</a:t>
            </a:r>
            <a:r>
              <a:rPr lang="en-AU" dirty="0">
                <a:latin typeface="Constantia" panose="02030602050306030303" pitchFamily="18" charset="0"/>
              </a:rPr>
              <a:t> Başak KOCA ÖZER</a:t>
            </a:r>
            <a:endParaRPr lang="tr-TR" dirty="0">
              <a:latin typeface="Constantia" panose="02030602050306030303" pitchFamily="18" charset="0"/>
            </a:endParaRPr>
          </a:p>
          <a:p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203848" y="494116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latin typeface="Constantia" panose="02030602050306030303" pitchFamily="18" charset="0"/>
              </a:rPr>
              <a:t>I. HAFTA</a:t>
            </a:r>
            <a:endParaRPr lang="tr-TR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371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latin typeface="Constantia" panose="02030602050306030303" pitchFamily="18" charset="0"/>
              </a:rPr>
              <a:t>Bilimsel Düşünme Yöntemi</a:t>
            </a:r>
            <a:endParaRPr lang="tr-TR" dirty="0">
              <a:latin typeface="Constantia" panose="02030602050306030303" pitchFamily="18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52354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543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Bilimsel Araştırmanın Temelleri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01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980728"/>
            <a:ext cx="8363272" cy="5493224"/>
          </a:xfrm>
        </p:spPr>
        <p:txBody>
          <a:bodyPr>
            <a:normAutofit/>
          </a:bodyPr>
          <a:lstStyle/>
          <a:p>
            <a:r>
              <a:rPr lang="tr-TR" altLang="ja-JP" sz="2400" dirty="0">
                <a:latin typeface="Constantia" panose="02030602050306030303" pitchFamily="18" charset="0"/>
              </a:rPr>
              <a:t>BİLİMSEL SÜREÇ</a:t>
            </a:r>
          </a:p>
          <a:p>
            <a:pPr lvl="1"/>
            <a:r>
              <a:rPr lang="tr-TR" altLang="ja-JP" sz="2400" dirty="0">
                <a:latin typeface="Constantia" panose="02030602050306030303" pitchFamily="18" charset="0"/>
              </a:rPr>
              <a:t>Bilim tekrarlanabilen gözlemleri ve test edilebilen hipotezleri içeren bir sorgulama sürecidir.</a:t>
            </a:r>
          </a:p>
          <a:p>
            <a:pPr lvl="2"/>
            <a:r>
              <a:rPr lang="tr-TR" altLang="ja-JP" sz="2400" dirty="0">
                <a:latin typeface="Constantia" panose="02030602050306030303" pitchFamily="18" charset="0"/>
              </a:rPr>
              <a:t>Buluş bilimi ve tümevarım</a:t>
            </a:r>
          </a:p>
          <a:p>
            <a:pPr lvl="2"/>
            <a:r>
              <a:rPr lang="tr-TR" altLang="ja-JP" sz="2400" dirty="0">
                <a:latin typeface="Constantia" panose="02030602050306030303" pitchFamily="18" charset="0"/>
              </a:rPr>
              <a:t>Hipotez oluşturma – sonuç çıkarma bilimi</a:t>
            </a:r>
          </a:p>
          <a:p>
            <a:pPr lvl="2"/>
            <a:r>
              <a:rPr lang="tr-TR" altLang="ja-JP" sz="2400" dirty="0">
                <a:latin typeface="Constantia" panose="02030602050306030303" pitchFamily="18" charset="0"/>
              </a:rPr>
              <a:t>Bilimsel teoriler</a:t>
            </a:r>
          </a:p>
          <a:p>
            <a:pPr lvl="2"/>
            <a:r>
              <a:rPr lang="tr-TR" altLang="ja-JP" sz="2400" dirty="0">
                <a:latin typeface="Constantia" panose="02030602050306030303" pitchFamily="18" charset="0"/>
              </a:rPr>
              <a:t>Sosyal bir süreç olarak bilim</a:t>
            </a:r>
          </a:p>
          <a:p>
            <a:pPr lvl="2"/>
            <a:r>
              <a:rPr lang="tr-TR" altLang="ja-JP" sz="2400" dirty="0">
                <a:latin typeface="Constantia" panose="02030602050306030303" pitchFamily="18" charset="0"/>
              </a:rPr>
              <a:t>Bilimin kültürel içeriği</a:t>
            </a:r>
          </a:p>
          <a:p>
            <a:pPr lvl="1"/>
            <a:r>
              <a:rPr lang="tr-TR" altLang="ja-JP" sz="2400" dirty="0">
                <a:latin typeface="Constantia" panose="02030602050306030303" pitchFamily="18" charset="0"/>
              </a:rPr>
              <a:t>Bilim ve teknoloji toplumun işlevleridir</a:t>
            </a:r>
            <a:endParaRPr lang="en-US" altLang="ja-JP" sz="24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35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Constantia" panose="02030602050306030303" pitchFamily="18" charset="0"/>
              </a:rPr>
              <a:t>Bilimsel yöntem nedir</a:t>
            </a:r>
            <a:r>
              <a:rPr lang="tr-TR" dirty="0" smtClean="0">
                <a:latin typeface="Constantia" panose="02030602050306030303" pitchFamily="18" charset="0"/>
              </a:rPr>
              <a:t>?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>
              <a:latin typeface="Constantia" panose="02030602050306030303" pitchFamily="18" charset="0"/>
            </a:endParaRP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Statik yaklaşım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Dinamik yaklaşım</a:t>
            </a:r>
          </a:p>
          <a:p>
            <a:pPr lvl="1"/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57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Constantia" panose="02030602050306030303" pitchFamily="18" charset="0"/>
              </a:rPr>
              <a:t>Bilimsel yöntemin aşamaları</a:t>
            </a:r>
            <a:r>
              <a:rPr lang="tr-TR" dirty="0" smtClean="0">
                <a:latin typeface="Constantia" panose="02030602050306030303" pitchFamily="18" charset="0"/>
              </a:rPr>
              <a:t>;</a:t>
            </a:r>
            <a:endParaRPr lang="tr-TR" dirty="0">
              <a:latin typeface="Constantia" panose="02030602050306030303" pitchFamily="18" charset="0"/>
            </a:endParaRPr>
          </a:p>
        </p:txBody>
      </p:sp>
      <p:graphicFrame>
        <p:nvGraphicFramePr>
          <p:cNvPr id="17" name="İçerik Yer Tutucusu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60993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52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3563938" y="549275"/>
            <a:ext cx="2017712" cy="7207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b="1">
                <a:solidFill>
                  <a:srgbClr val="000000"/>
                </a:solidFill>
                <a:latin typeface="Verdana" pitchFamily="34" charset="0"/>
              </a:rPr>
              <a:t>Konu Seçimi</a:t>
            </a:r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580063" y="2060575"/>
            <a:ext cx="2881312" cy="9366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b="1">
                <a:solidFill>
                  <a:srgbClr val="000000"/>
                </a:solidFill>
                <a:latin typeface="Verdana" pitchFamily="34" charset="0"/>
              </a:rPr>
              <a:t>Sorun Üzerinde </a:t>
            </a:r>
          </a:p>
          <a:p>
            <a:pPr algn="ctr"/>
            <a:r>
              <a:rPr lang="tr-TR" b="1">
                <a:solidFill>
                  <a:srgbClr val="000000"/>
                </a:solidFill>
                <a:latin typeface="Verdana" pitchFamily="34" charset="0"/>
              </a:rPr>
              <a:t>Odaklaşma</a:t>
            </a:r>
            <a:endParaRPr lang="tr-TR" b="1">
              <a:latin typeface="Verdana" pitchFamily="34" charset="0"/>
            </a:endParaRP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940425" y="3716338"/>
            <a:ext cx="2952750" cy="5746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b="1">
                <a:solidFill>
                  <a:srgbClr val="000000"/>
                </a:solidFill>
                <a:latin typeface="Verdana" pitchFamily="34" charset="0"/>
              </a:rPr>
              <a:t>Yöntemsel Tasarım</a:t>
            </a:r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5219700" y="5013325"/>
            <a:ext cx="2519363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b="1">
                <a:solidFill>
                  <a:srgbClr val="000000"/>
                </a:solidFill>
                <a:latin typeface="Verdana" pitchFamily="34" charset="0"/>
              </a:rPr>
              <a:t>Verileri Toplama</a:t>
            </a: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827088" y="4868863"/>
            <a:ext cx="3275012" cy="7921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b="1">
                <a:solidFill>
                  <a:srgbClr val="000000"/>
                </a:solidFill>
                <a:latin typeface="Verdana" pitchFamily="34" charset="0"/>
              </a:rPr>
              <a:t>Verileri İşleme </a:t>
            </a:r>
          </a:p>
          <a:p>
            <a:pPr algn="ctr"/>
            <a:r>
              <a:rPr lang="tr-TR" b="1">
                <a:solidFill>
                  <a:srgbClr val="000000"/>
                </a:solidFill>
                <a:latin typeface="Verdana" pitchFamily="34" charset="0"/>
              </a:rPr>
              <a:t>ve Çözümleme</a:t>
            </a: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250825" y="3573463"/>
            <a:ext cx="3241675" cy="5032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b="1">
                <a:solidFill>
                  <a:srgbClr val="000000"/>
                </a:solidFill>
                <a:latin typeface="Verdana" pitchFamily="34" charset="0"/>
              </a:rPr>
              <a:t>Bulguları Yorumlama</a:t>
            </a: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468313" y="1989138"/>
            <a:ext cx="3529012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b="1">
                <a:solidFill>
                  <a:srgbClr val="000000"/>
                </a:solidFill>
                <a:latin typeface="Verdana" pitchFamily="34" charset="0"/>
              </a:rPr>
              <a:t>Başkalarını </a:t>
            </a:r>
          </a:p>
          <a:p>
            <a:pPr algn="ctr"/>
            <a:r>
              <a:rPr lang="tr-TR" b="1">
                <a:solidFill>
                  <a:srgbClr val="000000"/>
                </a:solidFill>
                <a:latin typeface="Verdana" pitchFamily="34" charset="0"/>
              </a:rPr>
              <a:t>Bilgilendirme</a:t>
            </a: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 rot="18900000">
            <a:off x="6227763" y="1341438"/>
            <a:ext cx="142875" cy="504825"/>
          </a:xfrm>
          <a:prstGeom prst="downArrow">
            <a:avLst>
              <a:gd name="adj1" fmla="val 50000"/>
              <a:gd name="adj2" fmla="val 88333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8682" name="AutoShape 10"/>
          <p:cNvSpPr>
            <a:spLocks noChangeArrowheads="1"/>
          </p:cNvSpPr>
          <p:nvPr/>
        </p:nvSpPr>
        <p:spPr bwMode="auto">
          <a:xfrm>
            <a:off x="7164388" y="3141663"/>
            <a:ext cx="144462" cy="431800"/>
          </a:xfrm>
          <a:prstGeom prst="downArrow">
            <a:avLst>
              <a:gd name="adj1" fmla="val 50000"/>
              <a:gd name="adj2" fmla="val 74726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 rot="2400000">
            <a:off x="6659563" y="4508500"/>
            <a:ext cx="144462" cy="360363"/>
          </a:xfrm>
          <a:prstGeom prst="downArrow">
            <a:avLst>
              <a:gd name="adj1" fmla="val 50000"/>
              <a:gd name="adj2" fmla="val 62363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8684" name="AutoShape 12"/>
          <p:cNvSpPr>
            <a:spLocks noChangeArrowheads="1"/>
          </p:cNvSpPr>
          <p:nvPr/>
        </p:nvSpPr>
        <p:spPr bwMode="auto">
          <a:xfrm>
            <a:off x="4284663" y="5300663"/>
            <a:ext cx="755650" cy="144462"/>
          </a:xfrm>
          <a:prstGeom prst="leftArrow">
            <a:avLst>
              <a:gd name="adj1" fmla="val 50000"/>
              <a:gd name="adj2" fmla="val 130770"/>
            </a:avLst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8685" name="AutoShape 13"/>
          <p:cNvSpPr>
            <a:spLocks noChangeArrowheads="1"/>
          </p:cNvSpPr>
          <p:nvPr/>
        </p:nvSpPr>
        <p:spPr bwMode="auto">
          <a:xfrm rot="19800000">
            <a:off x="1979613" y="4292600"/>
            <a:ext cx="144462" cy="360363"/>
          </a:xfrm>
          <a:prstGeom prst="upArrow">
            <a:avLst>
              <a:gd name="adj1" fmla="val 50000"/>
              <a:gd name="adj2" fmla="val 62363"/>
            </a:avLst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8686" name="AutoShape 14"/>
          <p:cNvSpPr>
            <a:spLocks noChangeArrowheads="1"/>
          </p:cNvSpPr>
          <p:nvPr/>
        </p:nvSpPr>
        <p:spPr bwMode="auto">
          <a:xfrm>
            <a:off x="1763713" y="3068638"/>
            <a:ext cx="144462" cy="360362"/>
          </a:xfrm>
          <a:prstGeom prst="upArrow">
            <a:avLst>
              <a:gd name="adj1" fmla="val 50000"/>
              <a:gd name="adj2" fmla="val 62363"/>
            </a:avLst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8687" name="AutoShape 15"/>
          <p:cNvSpPr>
            <a:spLocks noChangeArrowheads="1"/>
          </p:cNvSpPr>
          <p:nvPr/>
        </p:nvSpPr>
        <p:spPr bwMode="auto">
          <a:xfrm>
            <a:off x="2627313" y="1341438"/>
            <a:ext cx="144462" cy="503237"/>
          </a:xfrm>
          <a:prstGeom prst="upArrow">
            <a:avLst>
              <a:gd name="adj1" fmla="val 50000"/>
              <a:gd name="adj2" fmla="val 87088"/>
            </a:avLst>
          </a:prstGeom>
          <a:solidFill>
            <a:srgbClr val="FFCC00"/>
          </a:solidFill>
          <a:ln w="76200" cmpd="tri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539750" y="6442075"/>
            <a:ext cx="756126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b="1" dirty="0" err="1" smtClean="0">
                <a:latin typeface="Garamond" pitchFamily="18" charset="0"/>
              </a:rPr>
              <a:t>Neuman</a:t>
            </a:r>
            <a:r>
              <a:rPr lang="tr-TR" b="1" dirty="0" smtClean="0">
                <a:latin typeface="Garamond" pitchFamily="18" charset="0"/>
              </a:rPr>
              <a:t>, </a:t>
            </a:r>
            <a:r>
              <a:rPr lang="tr-TR" b="1" dirty="0">
                <a:latin typeface="Garamond" pitchFamily="18" charset="0"/>
              </a:rPr>
              <a:t>1997, s.11, </a:t>
            </a:r>
            <a:r>
              <a:rPr lang="tr-TR" b="1" dirty="0" err="1">
                <a:latin typeface="Garamond" pitchFamily="18" charset="0"/>
              </a:rPr>
              <a:t>Figure</a:t>
            </a:r>
            <a:r>
              <a:rPr lang="tr-TR" b="1" dirty="0">
                <a:latin typeface="Garamond" pitchFamily="18" charset="0"/>
              </a:rPr>
              <a:t> 1.1: </a:t>
            </a:r>
            <a:r>
              <a:rPr lang="tr-TR" b="1" dirty="0" err="1">
                <a:latin typeface="Garamond" pitchFamily="18" charset="0"/>
              </a:rPr>
              <a:t>Steps</a:t>
            </a:r>
            <a:r>
              <a:rPr lang="tr-TR" b="1" dirty="0">
                <a:latin typeface="Garamond" pitchFamily="18" charset="0"/>
              </a:rPr>
              <a:t> in </a:t>
            </a:r>
            <a:r>
              <a:rPr lang="tr-TR" b="1" dirty="0" err="1">
                <a:latin typeface="Garamond" pitchFamily="18" charset="0"/>
              </a:rPr>
              <a:t>the</a:t>
            </a:r>
            <a:r>
              <a:rPr lang="tr-TR" b="1" dirty="0">
                <a:latin typeface="Garamond" pitchFamily="18" charset="0"/>
              </a:rPr>
              <a:t> </a:t>
            </a:r>
            <a:r>
              <a:rPr lang="tr-TR" b="1" dirty="0" err="1">
                <a:latin typeface="Garamond" pitchFamily="18" charset="0"/>
              </a:rPr>
              <a:t>Research</a:t>
            </a:r>
            <a:r>
              <a:rPr lang="tr-TR" b="1" dirty="0">
                <a:latin typeface="Garamond" pitchFamily="18" charset="0"/>
              </a:rPr>
              <a:t> </a:t>
            </a:r>
            <a:r>
              <a:rPr lang="tr-TR" b="1" dirty="0" err="1">
                <a:latin typeface="Garamond" pitchFamily="18" charset="0"/>
              </a:rPr>
              <a:t>Process</a:t>
            </a:r>
            <a:endParaRPr lang="tr-TR" b="1" dirty="0">
              <a:latin typeface="Garamond" pitchFamily="18" charset="0"/>
            </a:endParaRP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1547813" y="0"/>
            <a:ext cx="5616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b="1">
                <a:latin typeface="Garamond" pitchFamily="18" charset="0"/>
              </a:rPr>
              <a:t>ARAŞTIRMA SÜRECİ</a:t>
            </a:r>
          </a:p>
        </p:txBody>
      </p:sp>
    </p:spTree>
    <p:extLst>
      <p:ext uri="{BB962C8B-B14F-4D97-AF65-F5344CB8AC3E}">
        <p14:creationId xmlns:p14="http://schemas.microsoft.com/office/powerpoint/2010/main" val="29864856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Constantia" panose="02030602050306030303" pitchFamily="18" charset="0"/>
              </a:rPr>
              <a:t>Olgusal süreç</a:t>
            </a:r>
            <a:r>
              <a:rPr lang="tr-TR" dirty="0" smtClean="0">
                <a:latin typeface="Constantia" panose="02030602050306030303" pitchFamily="18" charset="0"/>
              </a:rPr>
              <a:t>;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smtClean="0">
                <a:latin typeface="Constantia" panose="02030602050306030303" pitchFamily="18" charset="0"/>
              </a:rPr>
              <a:t>Gözlem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Ölçme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82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Constantia" panose="02030602050306030303" pitchFamily="18" charset="0"/>
              </a:rPr>
              <a:t>Kuramsal süreç</a:t>
            </a:r>
            <a:r>
              <a:rPr lang="tr-TR" dirty="0" smtClean="0">
                <a:latin typeface="Constantia" panose="02030602050306030303" pitchFamily="18" charset="0"/>
              </a:rPr>
              <a:t>;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smtClean="0">
                <a:latin typeface="Constantia" panose="02030602050306030303" pitchFamily="18" charset="0"/>
              </a:rPr>
              <a:t>Hipotez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Kuram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Yasa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Öngörü</a:t>
            </a:r>
          </a:p>
          <a:p>
            <a:pPr marL="457200" lvl="1" indent="0">
              <a:buNone/>
            </a:pP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76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latin typeface="Constantia" panose="02030602050306030303" pitchFamily="18" charset="0"/>
              </a:rPr>
              <a:t>Bilimlerin Sınıflandırılması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Pozitif Bilimler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Sosyal Bilimler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47658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153</Words>
  <Application>Microsoft Office PowerPoint</Application>
  <PresentationFormat>Ekran Gösterisi (4:3)</PresentationFormat>
  <Paragraphs>53</Paragraphs>
  <Slides>10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ＭＳ Ｐゴシック</vt:lpstr>
      <vt:lpstr>Arial</vt:lpstr>
      <vt:lpstr>Calibri</vt:lpstr>
      <vt:lpstr>Constantia</vt:lpstr>
      <vt:lpstr>Garamond</vt:lpstr>
      <vt:lpstr>Verdana</vt:lpstr>
      <vt:lpstr>Ofis Teması</vt:lpstr>
      <vt:lpstr>ANT332 FİZİK ANTROPOLOJİDE ARAŞTIRMA YÖNTEM VE TEKNİKLERİ</vt:lpstr>
      <vt:lpstr>Bilimsel Araştırmanın Temelleri</vt:lpstr>
      <vt:lpstr>PowerPoint Sunusu</vt:lpstr>
      <vt:lpstr>Bilimsel yöntem nedir?</vt:lpstr>
      <vt:lpstr>Bilimsel yöntemin aşamaları;</vt:lpstr>
      <vt:lpstr>PowerPoint Sunusu</vt:lpstr>
      <vt:lpstr>Olgusal süreç;</vt:lpstr>
      <vt:lpstr>Kuramsal süreç;</vt:lpstr>
      <vt:lpstr>Bilimlerin Sınıflandırılması</vt:lpstr>
      <vt:lpstr>Bilimsel Düşünme Yöntemi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Bilimsel Araştırmanın Temelleri</dc:title>
  <dc:creator>basak koca ozer</dc:creator>
  <cp:lastModifiedBy>Başak</cp:lastModifiedBy>
  <cp:revision>9</cp:revision>
  <dcterms:created xsi:type="dcterms:W3CDTF">2017-11-15T09:55:35Z</dcterms:created>
  <dcterms:modified xsi:type="dcterms:W3CDTF">2020-02-07T07:32:01Z</dcterms:modified>
</cp:coreProperties>
</file>