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9992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665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734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1125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938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96155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63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1926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086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48912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738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0525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1785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176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3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713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658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706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71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tr/url?sa=t&amp;rct=j&amp;q&amp;es" TargetMode="External"/><Relationship Id="rId2" Type="http://schemas.openxmlformats.org/officeDocument/2006/relationships/hyperlink" Target="http://ehm.kocaeli.edu.tr/web/files/195_Ders-5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3405"/>
            <a:ext cx="262318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10" dirty="0">
                <a:solidFill>
                  <a:srgbClr val="EBEBEB"/>
                </a:solidFill>
                <a:latin typeface="TeXGyreAdventor"/>
                <a:cs typeface="TeXGyreAdventor"/>
              </a:rPr>
              <a:t>İçindekiler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4027804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 Yöntemi</a:t>
            </a:r>
            <a:r>
              <a:rPr sz="2000" spc="-15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(ÇAY)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ÇEVRE </a:t>
            </a:r>
            <a:r>
              <a:rPr spc="-5" dirty="0"/>
              <a:t>AKIMLAR</a:t>
            </a:r>
            <a:r>
              <a:rPr spc="-65" dirty="0"/>
              <a:t> </a:t>
            </a:r>
            <a:r>
              <a:rPr spc="-5" dirty="0"/>
              <a:t>YÖNTEMİ  (Ç.A.Y)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473" y="2375992"/>
            <a:ext cx="6948170" cy="1372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Bu yöntemde düğümlerdeki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akımlar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yerine,</a:t>
            </a:r>
            <a:r>
              <a:rPr sz="2000" spc="-1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çevredeki</a:t>
            </a:r>
            <a:endParaRPr sz="2000">
              <a:latin typeface="TeXGyreAdventor"/>
              <a:cs typeface="TeXGyreAdventor"/>
            </a:endParaRPr>
          </a:p>
          <a:p>
            <a:pPr marL="354965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ele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alınarak devrenin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analizi</a:t>
            </a:r>
            <a:r>
              <a:rPr sz="2000" spc="-17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yapılır.</a:t>
            </a:r>
            <a:endParaRPr sz="2000">
              <a:latin typeface="TeXGyreAdventor"/>
              <a:cs typeface="TeXGyreAdventor"/>
            </a:endParaRPr>
          </a:p>
          <a:p>
            <a:pPr marL="354965" marR="534670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Yöntemin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temel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prensibi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her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</a:t>
            </a:r>
            <a:r>
              <a:rPr sz="2000" spc="-2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çevrede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Kirchoff’un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 kanunu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uygulanır.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241908"/>
            <a:ext cx="8000365" cy="2667635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9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 yöntemi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aşağıda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verilen üç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adım ile</a:t>
            </a:r>
            <a:r>
              <a:rPr sz="2000" spc="-19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uygulanır:</a:t>
            </a:r>
            <a:endParaRPr sz="2000">
              <a:latin typeface="TeXGyreAdventor"/>
              <a:cs typeface="TeXGyreAdventor"/>
            </a:endParaRPr>
          </a:p>
          <a:p>
            <a:pPr marL="527685" marR="197485" indent="-515620">
              <a:lnSpc>
                <a:spcPct val="100000"/>
              </a:lnSpc>
              <a:spcBef>
                <a:spcPts val="1000"/>
              </a:spcBef>
              <a:buClr>
                <a:srgbClr val="89D0D5"/>
              </a:buClr>
              <a:buSzPct val="80000"/>
              <a:buAutoNum type="arabicParenR"/>
              <a:tabLst>
                <a:tab pos="527685" algn="l"/>
                <a:tab pos="528320" algn="l"/>
              </a:tabLst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Her bir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 bir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yönü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alınır.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Bu 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akımların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yönü keyfidir. 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(her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kadar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keyfi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denilse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 genel  tercih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saat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yönüdür)</a:t>
            </a:r>
            <a:endParaRPr sz="2000">
              <a:latin typeface="TeXGyreAdventor"/>
              <a:cs typeface="TeXGyreAdventor"/>
            </a:endParaRPr>
          </a:p>
          <a:p>
            <a:pPr marL="316865" indent="-304800">
              <a:lnSpc>
                <a:spcPct val="100000"/>
              </a:lnSpc>
              <a:spcBef>
                <a:spcPts val="1005"/>
              </a:spcBef>
              <a:buAutoNum type="arabicParenR"/>
              <a:tabLst>
                <a:tab pos="317500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Her çevreye KGK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uygulanır.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Gerilimler,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</a:t>
            </a:r>
            <a:r>
              <a:rPr sz="2000" spc="-2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cinsinden</a:t>
            </a:r>
            <a:endParaRPr sz="2000">
              <a:latin typeface="TeXGyreAdventor"/>
              <a:cs typeface="TeXGyreAdvento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tanımlanır.</a:t>
            </a:r>
            <a:endParaRPr sz="2000">
              <a:latin typeface="TeXGyreAdventor"/>
              <a:cs typeface="TeXGyreAdventor"/>
            </a:endParaRPr>
          </a:p>
          <a:p>
            <a:pPr marL="317500" indent="-305435">
              <a:lnSpc>
                <a:spcPct val="100000"/>
              </a:lnSpc>
              <a:spcBef>
                <a:spcPts val="994"/>
              </a:spcBef>
              <a:buAutoNum type="arabicParenR" startAt="3"/>
              <a:tabLst>
                <a:tab pos="318135" algn="l"/>
              </a:tabLst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Bağımsız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sayısı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kadar elde edilen denklemler</a:t>
            </a:r>
            <a:r>
              <a:rPr sz="2000" spc="-18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düzenlenir.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3140" y="1224152"/>
            <a:ext cx="7915909" cy="3227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0365" marR="30480" indent="-342900">
              <a:lnSpc>
                <a:spcPct val="100000"/>
              </a:lnSpc>
              <a:spcBef>
                <a:spcPts val="10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Örneğin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şekildeki devre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için; 1.adım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</a:t>
            </a:r>
            <a:r>
              <a:rPr sz="2000" spc="-16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yönleri 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belirlenir.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2.adım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olarak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çevreye</a:t>
            </a:r>
            <a:endParaRPr sz="2000">
              <a:latin typeface="TeXGyreAdventor"/>
              <a:cs typeface="TeXGyreAdventor"/>
            </a:endParaRPr>
          </a:p>
          <a:p>
            <a:pPr marL="38100" marR="5869940">
              <a:lnSpc>
                <a:spcPct val="141500"/>
              </a:lnSpc>
              <a:spcBef>
                <a:spcPts val="15"/>
              </a:spcBef>
            </a:pP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K.G.K.</a:t>
            </a:r>
            <a:r>
              <a:rPr sz="2000" spc="-7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uygulanır.  1.çevre</a:t>
            </a:r>
            <a:r>
              <a:rPr sz="2000" spc="-3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için;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 0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10"/>
              </a:spcBef>
            </a:pP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Veya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100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10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150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100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10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150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100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spc="-8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12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- </a:t>
            </a:r>
            <a:r>
              <a:rPr sz="2000" spc="4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60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40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60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4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1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10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15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2175" baseline="-15325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779520" y="3069335"/>
            <a:ext cx="4320539" cy="28757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93140" y="1241908"/>
            <a:ext cx="7160895" cy="2489200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95"/>
              </a:spcBef>
              <a:tabLst>
                <a:tab pos="3803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2.çevre</a:t>
            </a:r>
            <a:r>
              <a:rPr sz="2000" spc="-3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için;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4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𝑉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45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45" dirty="0">
                <a:solidFill>
                  <a:srgbClr val="FFFFFF"/>
                </a:solidFill>
                <a:latin typeface="TeXGyreAdventor"/>
                <a:cs typeface="TeXGyreAdventor"/>
              </a:rPr>
              <a:t>(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−𝑖</a:t>
            </a:r>
            <a:r>
              <a:rPr sz="2175" spc="6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45" dirty="0">
                <a:solidFill>
                  <a:srgbClr val="FFFFFF"/>
                </a:solidFill>
                <a:latin typeface="Trebuchet MS"/>
                <a:cs typeface="Trebuchet MS"/>
              </a:rPr>
              <a:t>)</a:t>
            </a:r>
            <a:r>
              <a:rPr sz="2000" spc="45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0</a:t>
            </a:r>
            <a:r>
              <a:rPr sz="2000" spc="-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veya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1005"/>
              </a:spcBef>
            </a:pPr>
            <a:r>
              <a:rPr sz="2000" spc="70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7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104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70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104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70" dirty="0">
                <a:solidFill>
                  <a:srgbClr val="FFFFFF"/>
                </a:solidFill>
                <a:latin typeface="TeXGyreAdventor"/>
                <a:cs typeface="TeXGyreAdventor"/>
              </a:rPr>
              <a:t>+(</a:t>
            </a:r>
            <a:r>
              <a:rPr sz="2000" spc="7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104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70" dirty="0">
                <a:solidFill>
                  <a:srgbClr val="FFFFFF"/>
                </a:solidFill>
                <a:latin typeface="TeXGyreAdventor"/>
                <a:cs typeface="TeXGyreAdventor"/>
              </a:rPr>
              <a:t>+</a:t>
            </a:r>
            <a:r>
              <a:rPr sz="2000" spc="70" dirty="0">
                <a:solidFill>
                  <a:srgbClr val="FFFFFF"/>
                </a:solidFill>
                <a:latin typeface="Trebuchet MS"/>
                <a:cs typeface="Trebuchet MS"/>
              </a:rPr>
              <a:t>𝑅</a:t>
            </a:r>
            <a:r>
              <a:rPr sz="2175" spc="104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70" dirty="0">
                <a:solidFill>
                  <a:srgbClr val="FFFFFF"/>
                </a:solidFill>
                <a:latin typeface="TeXGyreAdventor"/>
                <a:cs typeface="TeXGyreAdventor"/>
              </a:rPr>
              <a:t>) </a:t>
            </a:r>
            <a:r>
              <a:rPr sz="2000" spc="-140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209" baseline="-15325" dirty="0">
                <a:solidFill>
                  <a:srgbClr val="FFFFFF"/>
                </a:solidFill>
                <a:latin typeface="Trebuchet MS"/>
                <a:cs typeface="Trebuchet MS"/>
              </a:rPr>
              <a:t>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-2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170" dirty="0">
                <a:solidFill>
                  <a:srgbClr val="FFFFFF"/>
                </a:solidFill>
                <a:latin typeface="Trebuchet MS"/>
                <a:cs typeface="Trebuchet MS"/>
              </a:rPr>
              <a:t>−𝑉</a:t>
            </a:r>
            <a:r>
              <a:rPr sz="2175" spc="254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2175" baseline="-15325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  <a:spcBef>
                <a:spcPts val="1000"/>
              </a:spcBef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NOT: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akımlarını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akımlarından ayırmak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</a:t>
            </a:r>
            <a:r>
              <a:rPr sz="2000" spc="-22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</a:pP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i, dal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da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000" spc="-15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gösterilmektedir.</a:t>
            </a:r>
            <a:endParaRPr sz="2000">
              <a:latin typeface="TeXGyreAdventor"/>
              <a:cs typeface="TeXGyreAdventor"/>
            </a:endParaRPr>
          </a:p>
          <a:p>
            <a:pPr marL="38100">
              <a:lnSpc>
                <a:spcPct val="100000"/>
              </a:lnSpc>
              <a:spcBef>
                <a:spcPts val="994"/>
              </a:spcBef>
            </a:pPr>
            <a:r>
              <a:rPr sz="2000" spc="-80" dirty="0">
                <a:solidFill>
                  <a:srgbClr val="FFFFFF"/>
                </a:solidFill>
                <a:latin typeface="Trebuchet MS"/>
                <a:cs typeface="Trebuchet MS"/>
              </a:rPr>
              <a:t>𝐼</a:t>
            </a:r>
            <a:r>
              <a:rPr sz="2175" spc="-120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-8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8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127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-85" dirty="0">
                <a:solidFill>
                  <a:srgbClr val="FFFFFF"/>
                </a:solidFill>
                <a:latin typeface="TeXGyreAdventor"/>
                <a:cs typeface="TeXGyreAdventor"/>
              </a:rPr>
              <a:t>, </a:t>
            </a:r>
            <a:r>
              <a:rPr sz="2000" spc="-60" dirty="0">
                <a:solidFill>
                  <a:srgbClr val="FFFFFF"/>
                </a:solidFill>
                <a:latin typeface="Trebuchet MS"/>
                <a:cs typeface="Trebuchet MS"/>
              </a:rPr>
              <a:t>𝐼</a:t>
            </a:r>
            <a:r>
              <a:rPr sz="2175" spc="-89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= </a:t>
            </a:r>
            <a:r>
              <a:rPr sz="2000" spc="-65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97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r>
              <a:rPr sz="2000" spc="-65" dirty="0">
                <a:solidFill>
                  <a:srgbClr val="FFFFFF"/>
                </a:solidFill>
                <a:latin typeface="TeXGyreAdventor"/>
                <a:cs typeface="TeXGyreAdventor"/>
              </a:rPr>
              <a:t>, </a:t>
            </a:r>
            <a:r>
              <a:rPr sz="2000" spc="-60" dirty="0">
                <a:solidFill>
                  <a:srgbClr val="FFFFFF"/>
                </a:solidFill>
                <a:latin typeface="Trebuchet MS"/>
                <a:cs typeface="Trebuchet MS"/>
              </a:rPr>
              <a:t>𝐼</a:t>
            </a:r>
            <a:r>
              <a:rPr sz="2175" spc="-89" baseline="-15325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r>
              <a:rPr sz="2000" spc="-60" dirty="0">
                <a:solidFill>
                  <a:srgbClr val="FFFFFF"/>
                </a:solidFill>
                <a:latin typeface="TeXGyreAdventor"/>
                <a:cs typeface="TeXGyreAdventor"/>
              </a:rPr>
              <a:t>=</a:t>
            </a:r>
            <a:r>
              <a:rPr sz="2000" spc="240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spc="-110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165" baseline="-15325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r>
              <a:rPr sz="2000" spc="-110" dirty="0">
                <a:solidFill>
                  <a:srgbClr val="FFFFFF"/>
                </a:solidFill>
                <a:latin typeface="TeXGyreAdventor"/>
                <a:cs typeface="TeXGyreAdventor"/>
              </a:rPr>
              <a:t>-</a:t>
            </a:r>
            <a:r>
              <a:rPr sz="2000" spc="-110" dirty="0">
                <a:solidFill>
                  <a:srgbClr val="FFFFFF"/>
                </a:solidFill>
                <a:latin typeface="Trebuchet MS"/>
                <a:cs typeface="Trebuchet MS"/>
              </a:rPr>
              <a:t>𝑖</a:t>
            </a:r>
            <a:r>
              <a:rPr sz="2175" spc="-165" baseline="-15325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2175" baseline="-15325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63676" y="476453"/>
            <a:ext cx="17862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1" spc="-5" dirty="0">
                <a:solidFill>
                  <a:srgbClr val="EBEBEB"/>
                </a:solidFill>
                <a:latin typeface="TeXGyreAdventor"/>
                <a:cs typeface="TeXGyreAdventor"/>
              </a:rPr>
              <a:t>ÖRNEK</a:t>
            </a:r>
            <a:endParaRPr sz="4200">
              <a:latin typeface="TeXGyreAdventor"/>
              <a:cs typeface="TeXGyreAdventor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773" y="1584197"/>
            <a:ext cx="589026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5"/>
              </a:spcBef>
              <a:tabLst>
                <a:tab pos="3676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i="1" spc="-6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950" spc="-97" baseline="-21367" dirty="0">
                <a:solidFill>
                  <a:srgbClr val="FFFFFF"/>
                </a:solidFill>
                <a:latin typeface="TeXGyreAdventor"/>
                <a:cs typeface="TeXGyreAdventor"/>
              </a:rPr>
              <a:t>1 </a:t>
            </a:r>
            <a:r>
              <a:rPr sz="2000" spc="10" dirty="0">
                <a:solidFill>
                  <a:srgbClr val="FFFFFF"/>
                </a:solidFill>
                <a:latin typeface="TeXGyreAdventor"/>
                <a:cs typeface="TeXGyreAdventor"/>
              </a:rPr>
              <a:t>ve </a:t>
            </a:r>
            <a:r>
              <a:rPr sz="2000" i="1" spc="-65" dirty="0">
                <a:solidFill>
                  <a:srgbClr val="FFFFFF"/>
                </a:solidFill>
                <a:latin typeface="Verdana"/>
                <a:cs typeface="Verdana"/>
              </a:rPr>
              <a:t>i</a:t>
            </a:r>
            <a:r>
              <a:rPr sz="1950" spc="-97" baseline="-21367" dirty="0">
                <a:solidFill>
                  <a:srgbClr val="FFFFFF"/>
                </a:solidFill>
                <a:latin typeface="TeXGyreAdventor"/>
                <a:cs typeface="TeXGyreAdventor"/>
              </a:rPr>
              <a:t>2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akımları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yöntemi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ile</a:t>
            </a:r>
            <a:r>
              <a:rPr sz="2000" spc="-29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hesaplayınız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99160" y="2493263"/>
            <a:ext cx="7200900" cy="35295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19481"/>
            <a:ext cx="33235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 Gyre Pagella Math"/>
                <a:cs typeface="TeX Gyre Pagella Math"/>
              </a:rPr>
              <a:t>1 </a:t>
            </a:r>
            <a:r>
              <a:rPr sz="2000" spc="-5" dirty="0">
                <a:solidFill>
                  <a:srgbClr val="FFFFFF"/>
                </a:solidFill>
                <a:latin typeface="TeX Gyre Pagella Math"/>
                <a:cs typeface="TeX Gyre Pagella Math"/>
              </a:rPr>
              <a:t>nolu </a:t>
            </a:r>
            <a:r>
              <a:rPr sz="2000" dirty="0">
                <a:solidFill>
                  <a:srgbClr val="FFFFFF"/>
                </a:solidFill>
                <a:latin typeface="TeX Gyre Pagella Math"/>
                <a:cs typeface="TeX Gyre Pagella Math"/>
              </a:rPr>
              <a:t>çevre </a:t>
            </a:r>
            <a:r>
              <a:rPr sz="2000" spc="-5" dirty="0">
                <a:solidFill>
                  <a:srgbClr val="FFFFFF"/>
                </a:solidFill>
                <a:latin typeface="TeX Gyre Pagella Math"/>
                <a:cs typeface="TeX Gyre Pagella Math"/>
              </a:rPr>
              <a:t>için</a:t>
            </a:r>
            <a:r>
              <a:rPr sz="2000" spc="-80" dirty="0">
                <a:solidFill>
                  <a:srgbClr val="FFFFFF"/>
                </a:solidFill>
                <a:latin typeface="TeX Gyre Pagella Math"/>
                <a:cs typeface="TeX Gyre Pagella Math"/>
              </a:rPr>
              <a:t> </a:t>
            </a:r>
            <a:r>
              <a:rPr sz="2000" dirty="0">
                <a:solidFill>
                  <a:srgbClr val="FFFFFF"/>
                </a:solidFill>
                <a:latin typeface="TeX Gyre Pagella Math"/>
                <a:cs typeface="TeX Gyre Pagella Math"/>
              </a:rPr>
              <a:t>denklem:</a:t>
            </a:r>
            <a:endParaRPr sz="2000">
              <a:latin typeface="TeX Gyre Pagella Math"/>
              <a:cs typeface="TeX Gyre Pagella Math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2591816"/>
            <a:ext cx="360362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5600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2 nolu </a:t>
            </a:r>
            <a:r>
              <a:rPr sz="2000" spc="5" dirty="0">
                <a:solidFill>
                  <a:srgbClr val="FFFFFF"/>
                </a:solidFill>
                <a:latin typeface="TeXGyreAdventor"/>
                <a:cs typeface="TeXGyreAdventor"/>
              </a:rPr>
              <a:t>çevre </a:t>
            </a:r>
            <a:r>
              <a:rPr sz="2000" spc="-5" dirty="0">
                <a:solidFill>
                  <a:srgbClr val="FFFFFF"/>
                </a:solidFill>
                <a:latin typeface="TeXGyreAdventor"/>
                <a:cs typeface="TeXGyreAdventor"/>
              </a:rPr>
              <a:t>için</a:t>
            </a:r>
            <a:r>
              <a:rPr sz="2000" spc="-105" dirty="0">
                <a:solidFill>
                  <a:srgbClr val="FFFFFF"/>
                </a:solidFill>
                <a:latin typeface="TeXGyreAdventor"/>
                <a:cs typeface="TeXGyreAdventor"/>
              </a:rPr>
              <a:t> </a:t>
            </a:r>
            <a:r>
              <a:rPr sz="2000" dirty="0">
                <a:solidFill>
                  <a:srgbClr val="FFFFFF"/>
                </a:solidFill>
                <a:latin typeface="TeXGyreAdventor"/>
                <a:cs typeface="TeXGyreAdventor"/>
              </a:rPr>
              <a:t>denklem:</a:t>
            </a:r>
            <a:endParaRPr sz="2000">
              <a:latin typeface="TeXGyreAdventor"/>
              <a:cs typeface="TeXGyreAdventor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0872" y="1256528"/>
            <a:ext cx="2682875" cy="461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10"/>
              </a:spcBef>
            </a:pPr>
            <a:r>
              <a:rPr sz="2850" dirty="0">
                <a:latin typeface="Symbol"/>
                <a:cs typeface="Symbol"/>
              </a:rPr>
              <a:t></a:t>
            </a:r>
            <a:r>
              <a:rPr sz="2850" dirty="0">
                <a:latin typeface="Times New Roman"/>
                <a:cs typeface="Times New Roman"/>
              </a:rPr>
              <a:t>12</a:t>
            </a:r>
            <a:r>
              <a:rPr sz="2850" i="1" dirty="0">
                <a:latin typeface="Times New Roman"/>
                <a:cs typeface="Times New Roman"/>
              </a:rPr>
              <a:t>V </a:t>
            </a:r>
            <a:r>
              <a:rPr sz="2850" spc="55" dirty="0">
                <a:latin typeface="Symbol"/>
                <a:cs typeface="Symbol"/>
              </a:rPr>
              <a:t></a:t>
            </a:r>
            <a:r>
              <a:rPr sz="2850" spc="55" dirty="0">
                <a:latin typeface="Times New Roman"/>
                <a:cs typeface="Times New Roman"/>
              </a:rPr>
              <a:t> </a:t>
            </a:r>
            <a:r>
              <a:rPr sz="2850" i="1" spc="25" dirty="0">
                <a:latin typeface="Times New Roman"/>
                <a:cs typeface="Times New Roman"/>
              </a:rPr>
              <a:t>v</a:t>
            </a:r>
            <a:r>
              <a:rPr sz="2475" spc="37" baseline="-23569" dirty="0">
                <a:latin typeface="Times New Roman"/>
                <a:cs typeface="Times New Roman"/>
              </a:rPr>
              <a:t>4 </a:t>
            </a:r>
            <a:r>
              <a:rPr sz="2850" spc="55" dirty="0">
                <a:latin typeface="Symbol"/>
                <a:cs typeface="Symbol"/>
              </a:rPr>
              <a:t></a:t>
            </a:r>
            <a:r>
              <a:rPr sz="2850" spc="55" dirty="0">
                <a:latin typeface="Times New Roman"/>
                <a:cs typeface="Times New Roman"/>
              </a:rPr>
              <a:t> </a:t>
            </a:r>
            <a:r>
              <a:rPr sz="2850" i="1" spc="15" dirty="0">
                <a:latin typeface="Times New Roman"/>
                <a:cs typeface="Times New Roman"/>
              </a:rPr>
              <a:t>v</a:t>
            </a:r>
            <a:r>
              <a:rPr sz="2475" spc="22" baseline="-23569" dirty="0">
                <a:latin typeface="Times New Roman"/>
                <a:cs typeface="Times New Roman"/>
              </a:rPr>
              <a:t>6 </a:t>
            </a:r>
            <a:r>
              <a:rPr sz="2850" spc="55" dirty="0">
                <a:latin typeface="Symbol"/>
                <a:cs typeface="Symbol"/>
              </a:rPr>
              <a:t></a:t>
            </a:r>
            <a:r>
              <a:rPr sz="2850" spc="-409" dirty="0">
                <a:latin typeface="Times New Roman"/>
                <a:cs typeface="Times New Roman"/>
              </a:rPr>
              <a:t> </a:t>
            </a:r>
            <a:r>
              <a:rPr sz="2850" spc="50" dirty="0">
                <a:latin typeface="Times New Roman"/>
                <a:cs typeface="Times New Roman"/>
              </a:rPr>
              <a:t>0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68698" y="2047482"/>
            <a:ext cx="3976370" cy="4699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10"/>
              </a:spcBef>
            </a:pPr>
            <a:r>
              <a:rPr sz="2900" b="0" spc="-10" dirty="0">
                <a:solidFill>
                  <a:srgbClr val="000000"/>
                </a:solidFill>
                <a:latin typeface="Symbol"/>
                <a:cs typeface="Symbol"/>
              </a:rPr>
              <a:t></a:t>
            </a:r>
            <a:r>
              <a:rPr sz="2900" b="0" spc="-10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r>
              <a:rPr sz="2900" b="0" i="1" spc="-10" dirty="0">
                <a:solidFill>
                  <a:srgbClr val="000000"/>
                </a:solidFill>
                <a:latin typeface="Times New Roman"/>
                <a:cs typeface="Times New Roman"/>
              </a:rPr>
              <a:t>V</a:t>
            </a:r>
            <a:r>
              <a:rPr sz="2900" b="0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85" dirty="0">
                <a:solidFill>
                  <a:srgbClr val="000000"/>
                </a:solidFill>
                <a:latin typeface="Symbol"/>
                <a:cs typeface="Symbol"/>
              </a:rPr>
              <a:t></a:t>
            </a:r>
            <a:r>
              <a:rPr sz="2900" b="0" spc="-3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90" dirty="0">
                <a:solidFill>
                  <a:srgbClr val="000000"/>
                </a:solidFill>
                <a:latin typeface="Times New Roman"/>
                <a:cs typeface="Times New Roman"/>
              </a:rPr>
              <a:t>4</a:t>
            </a:r>
            <a:r>
              <a:rPr sz="2900" b="0" spc="90" dirty="0">
                <a:solidFill>
                  <a:srgbClr val="000000"/>
                </a:solidFill>
                <a:latin typeface="Symbol"/>
                <a:cs typeface="Symbol"/>
              </a:rPr>
              <a:t></a:t>
            </a:r>
            <a:r>
              <a:rPr sz="2900" b="0" i="1" spc="9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2550" b="0" spc="135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sz="2550" b="0" spc="217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85" dirty="0">
                <a:solidFill>
                  <a:srgbClr val="000000"/>
                </a:solidFill>
                <a:latin typeface="Symbol"/>
                <a:cs typeface="Symbol"/>
              </a:rPr>
              <a:t></a:t>
            </a:r>
            <a:r>
              <a:rPr sz="2900" b="0" spc="-3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75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sz="2900" b="0" spc="75" dirty="0">
                <a:solidFill>
                  <a:srgbClr val="000000"/>
                </a:solidFill>
                <a:latin typeface="Symbol"/>
                <a:cs typeface="Symbol"/>
              </a:rPr>
              <a:t></a:t>
            </a:r>
            <a:r>
              <a:rPr sz="2900" b="0" spc="75" dirty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sz="2900" b="0" i="1" spc="75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2550" b="0" spc="112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1</a:t>
            </a:r>
            <a:r>
              <a:rPr sz="2550" b="0" spc="217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85" dirty="0">
                <a:solidFill>
                  <a:srgbClr val="000000"/>
                </a:solidFill>
                <a:latin typeface="Symbol"/>
                <a:cs typeface="Symbol"/>
              </a:rPr>
              <a:t></a:t>
            </a:r>
            <a:r>
              <a:rPr sz="2900" b="0" spc="-44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i="1" spc="5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2550" b="0" spc="7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sz="2550" b="0" spc="-254" baseline="-245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50" dirty="0">
                <a:solidFill>
                  <a:srgbClr val="000000"/>
                </a:solidFill>
                <a:latin typeface="Times New Roman"/>
                <a:cs typeface="Times New Roman"/>
              </a:rPr>
              <a:t>)</a:t>
            </a:r>
            <a:r>
              <a:rPr sz="2900" b="0" spc="-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85" dirty="0">
                <a:solidFill>
                  <a:srgbClr val="000000"/>
                </a:solidFill>
                <a:latin typeface="Symbol"/>
                <a:cs typeface="Symbol"/>
              </a:rPr>
              <a:t></a:t>
            </a:r>
            <a:r>
              <a:rPr sz="2900" b="0" spc="-2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2900" b="0" spc="80" dirty="0">
                <a:solidFill>
                  <a:srgbClr val="000000"/>
                </a:solidFill>
                <a:latin typeface="Times New Roman"/>
                <a:cs typeface="Times New Roman"/>
              </a:rPr>
              <a:t>0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3439" y="3125723"/>
            <a:ext cx="2397760" cy="523240"/>
          </a:xfrm>
          <a:prstGeom prst="rect">
            <a:avLst/>
          </a:prstGeom>
          <a:ln w="9144">
            <a:solidFill>
              <a:srgbClr val="FFFFFF"/>
            </a:solidFill>
          </a:ln>
        </p:spPr>
        <p:txBody>
          <a:bodyPr vert="horz" wrap="square" lIns="0" tIns="4445" rIns="0" bIns="0" rtlCol="0">
            <a:spAutoFit/>
          </a:bodyPr>
          <a:lstStyle/>
          <a:p>
            <a:pPr marL="19685">
              <a:lnSpc>
                <a:spcPct val="100000"/>
              </a:lnSpc>
              <a:spcBef>
                <a:spcPts val="35"/>
              </a:spcBef>
            </a:pPr>
            <a:r>
              <a:rPr sz="2900" spc="65" dirty="0">
                <a:latin typeface="Times New Roman"/>
                <a:cs typeface="Times New Roman"/>
              </a:rPr>
              <a:t>10</a:t>
            </a:r>
            <a:r>
              <a:rPr sz="2900" spc="65" dirty="0">
                <a:latin typeface="Symbol"/>
                <a:cs typeface="Symbol"/>
              </a:rPr>
              <a:t></a:t>
            </a:r>
            <a:r>
              <a:rPr sz="2900" i="1" spc="65" dirty="0">
                <a:latin typeface="Times New Roman"/>
                <a:cs typeface="Times New Roman"/>
              </a:rPr>
              <a:t>i</a:t>
            </a:r>
            <a:r>
              <a:rPr sz="2550" spc="97" baseline="-22875" dirty="0">
                <a:latin typeface="Times New Roman"/>
                <a:cs typeface="Times New Roman"/>
              </a:rPr>
              <a:t>1 </a:t>
            </a:r>
            <a:r>
              <a:rPr sz="2900" spc="85" dirty="0">
                <a:latin typeface="Symbol"/>
                <a:cs typeface="Symbol"/>
              </a:rPr>
              <a:t></a:t>
            </a:r>
            <a:r>
              <a:rPr sz="2900" spc="85" dirty="0">
                <a:latin typeface="Times New Roman"/>
                <a:cs typeface="Times New Roman"/>
              </a:rPr>
              <a:t> </a:t>
            </a:r>
            <a:r>
              <a:rPr sz="2900" spc="135" dirty="0">
                <a:latin typeface="Times New Roman"/>
                <a:cs typeface="Times New Roman"/>
              </a:rPr>
              <a:t>6</a:t>
            </a:r>
            <a:r>
              <a:rPr sz="2900" spc="135" dirty="0">
                <a:latin typeface="Symbol"/>
                <a:cs typeface="Symbol"/>
              </a:rPr>
              <a:t></a:t>
            </a:r>
            <a:r>
              <a:rPr sz="2900" i="1" spc="135" dirty="0">
                <a:latin typeface="Times New Roman"/>
                <a:cs typeface="Times New Roman"/>
              </a:rPr>
              <a:t>i</a:t>
            </a:r>
            <a:r>
              <a:rPr sz="2550" spc="202" baseline="-22875" dirty="0">
                <a:latin typeface="Times New Roman"/>
                <a:cs typeface="Times New Roman"/>
              </a:rPr>
              <a:t>2</a:t>
            </a:r>
            <a:r>
              <a:rPr sz="2550" spc="15" baseline="-22875" dirty="0">
                <a:latin typeface="Times New Roman"/>
                <a:cs typeface="Times New Roman"/>
              </a:rPr>
              <a:t> </a:t>
            </a:r>
            <a:r>
              <a:rPr sz="2900" spc="90" dirty="0">
                <a:latin typeface="Symbol"/>
                <a:cs typeface="Symbol"/>
              </a:rPr>
              <a:t></a:t>
            </a:r>
            <a:r>
              <a:rPr sz="2900" spc="90" dirty="0">
                <a:latin typeface="Times New Roman"/>
                <a:cs typeface="Times New Roman"/>
              </a:rPr>
              <a:t>12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2383" y="4026531"/>
            <a:ext cx="3967479" cy="1115695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71120">
              <a:lnSpc>
                <a:spcPct val="100000"/>
              </a:lnSpc>
              <a:spcBef>
                <a:spcPts val="975"/>
              </a:spcBef>
            </a:pPr>
            <a:r>
              <a:rPr sz="2850" spc="5" dirty="0">
                <a:latin typeface="Symbol"/>
                <a:cs typeface="Symbol"/>
              </a:rPr>
              <a:t></a:t>
            </a:r>
            <a:r>
              <a:rPr sz="2850" i="1" spc="5" dirty="0">
                <a:latin typeface="Times New Roman"/>
                <a:cs typeface="Times New Roman"/>
              </a:rPr>
              <a:t>v</a:t>
            </a:r>
            <a:r>
              <a:rPr sz="2475" spc="7" baseline="-25252" dirty="0">
                <a:latin typeface="Times New Roman"/>
                <a:cs typeface="Times New Roman"/>
              </a:rPr>
              <a:t>6 </a:t>
            </a:r>
            <a:r>
              <a:rPr sz="2850" spc="15" dirty="0">
                <a:latin typeface="Symbol"/>
                <a:cs typeface="Symbol"/>
              </a:rPr>
              <a:t></a:t>
            </a:r>
            <a:r>
              <a:rPr sz="2850" spc="15" dirty="0">
                <a:latin typeface="Times New Roman"/>
                <a:cs typeface="Times New Roman"/>
              </a:rPr>
              <a:t>10</a:t>
            </a:r>
            <a:r>
              <a:rPr sz="2850" i="1" spc="15" dirty="0">
                <a:latin typeface="Times New Roman"/>
                <a:cs typeface="Times New Roman"/>
              </a:rPr>
              <a:t>V </a:t>
            </a:r>
            <a:r>
              <a:rPr sz="2850" spc="60" dirty="0">
                <a:latin typeface="Symbol"/>
                <a:cs typeface="Symbol"/>
              </a:rPr>
              <a:t></a:t>
            </a:r>
            <a:r>
              <a:rPr sz="2850" spc="60" dirty="0">
                <a:latin typeface="Times New Roman"/>
                <a:cs typeface="Times New Roman"/>
              </a:rPr>
              <a:t> </a:t>
            </a:r>
            <a:r>
              <a:rPr sz="2850" i="1" spc="10" dirty="0">
                <a:latin typeface="Times New Roman"/>
                <a:cs typeface="Times New Roman"/>
              </a:rPr>
              <a:t>v</a:t>
            </a:r>
            <a:r>
              <a:rPr sz="2475" spc="15" baseline="-25252" dirty="0">
                <a:latin typeface="Times New Roman"/>
                <a:cs typeface="Times New Roman"/>
              </a:rPr>
              <a:t>2 </a:t>
            </a:r>
            <a:r>
              <a:rPr sz="2850" spc="60" dirty="0">
                <a:latin typeface="Symbol"/>
                <a:cs typeface="Symbol"/>
              </a:rPr>
              <a:t></a:t>
            </a:r>
            <a:r>
              <a:rPr sz="2850" spc="-490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Times New Roman"/>
                <a:cs typeface="Times New Roman"/>
              </a:rPr>
              <a:t>0</a:t>
            </a:r>
            <a:endParaRPr sz="28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865"/>
              </a:spcBef>
            </a:pPr>
            <a:r>
              <a:rPr sz="2850" spc="65" dirty="0">
                <a:latin typeface="Symbol"/>
                <a:cs typeface="Symbol"/>
              </a:rPr>
              <a:t></a:t>
            </a:r>
            <a:r>
              <a:rPr sz="2850" spc="65" dirty="0">
                <a:latin typeface="Times New Roman"/>
                <a:cs typeface="Times New Roman"/>
              </a:rPr>
              <a:t>6</a:t>
            </a:r>
            <a:r>
              <a:rPr sz="2850" spc="65" dirty="0">
                <a:latin typeface="Symbol"/>
                <a:cs typeface="Symbol"/>
              </a:rPr>
              <a:t></a:t>
            </a:r>
            <a:r>
              <a:rPr sz="2850" spc="65" dirty="0">
                <a:latin typeface="Times New Roman"/>
                <a:cs typeface="Times New Roman"/>
              </a:rPr>
              <a:t>(</a:t>
            </a:r>
            <a:r>
              <a:rPr sz="2850" i="1" spc="65" dirty="0">
                <a:latin typeface="Times New Roman"/>
                <a:cs typeface="Times New Roman"/>
              </a:rPr>
              <a:t>i</a:t>
            </a:r>
            <a:r>
              <a:rPr sz="2475" spc="97" baseline="-25252" dirty="0">
                <a:latin typeface="Times New Roman"/>
                <a:cs typeface="Times New Roman"/>
              </a:rPr>
              <a:t>1</a:t>
            </a:r>
            <a:r>
              <a:rPr sz="2475" spc="270" baseline="-25252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Symbol"/>
                <a:cs typeface="Symbol"/>
              </a:rPr>
              <a:t></a:t>
            </a:r>
            <a:r>
              <a:rPr sz="2850" spc="-365" dirty="0">
                <a:latin typeface="Times New Roman"/>
                <a:cs typeface="Times New Roman"/>
              </a:rPr>
              <a:t> </a:t>
            </a:r>
            <a:r>
              <a:rPr sz="2850" i="1" spc="-10" dirty="0">
                <a:latin typeface="Times New Roman"/>
                <a:cs typeface="Times New Roman"/>
              </a:rPr>
              <a:t>i</a:t>
            </a:r>
            <a:r>
              <a:rPr sz="2475" spc="-15" baseline="-25252" dirty="0">
                <a:latin typeface="Times New Roman"/>
                <a:cs typeface="Times New Roman"/>
              </a:rPr>
              <a:t>2</a:t>
            </a:r>
            <a:r>
              <a:rPr sz="2475" spc="-195" baseline="-25252" dirty="0">
                <a:latin typeface="Times New Roman"/>
                <a:cs typeface="Times New Roman"/>
              </a:rPr>
              <a:t> </a:t>
            </a:r>
            <a:r>
              <a:rPr sz="2850" spc="35" dirty="0">
                <a:latin typeface="Times New Roman"/>
                <a:cs typeface="Times New Roman"/>
              </a:rPr>
              <a:t>)</a:t>
            </a:r>
            <a:r>
              <a:rPr sz="2850" spc="-290" dirty="0">
                <a:latin typeface="Times New Roman"/>
                <a:cs typeface="Times New Roman"/>
              </a:rPr>
              <a:t> </a:t>
            </a:r>
            <a:r>
              <a:rPr sz="2850" spc="15" dirty="0">
                <a:latin typeface="Symbol"/>
                <a:cs typeface="Symbol"/>
              </a:rPr>
              <a:t></a:t>
            </a:r>
            <a:r>
              <a:rPr sz="2850" spc="15" dirty="0">
                <a:latin typeface="Times New Roman"/>
                <a:cs typeface="Times New Roman"/>
              </a:rPr>
              <a:t>10</a:t>
            </a:r>
            <a:r>
              <a:rPr sz="2850" i="1" spc="15" dirty="0">
                <a:latin typeface="Times New Roman"/>
                <a:cs typeface="Times New Roman"/>
              </a:rPr>
              <a:t>V</a:t>
            </a:r>
            <a:r>
              <a:rPr sz="2850" i="1" spc="100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Symbol"/>
                <a:cs typeface="Symbol"/>
              </a:rPr>
              <a:t></a:t>
            </a:r>
            <a:r>
              <a:rPr sz="2850" spc="-229" dirty="0">
                <a:latin typeface="Times New Roman"/>
                <a:cs typeface="Times New Roman"/>
              </a:rPr>
              <a:t> </a:t>
            </a:r>
            <a:r>
              <a:rPr sz="2850" spc="140" dirty="0">
                <a:latin typeface="Times New Roman"/>
                <a:cs typeface="Times New Roman"/>
              </a:rPr>
              <a:t>2</a:t>
            </a:r>
            <a:r>
              <a:rPr sz="2850" spc="140" dirty="0">
                <a:latin typeface="Symbol"/>
                <a:cs typeface="Symbol"/>
              </a:rPr>
              <a:t></a:t>
            </a:r>
            <a:r>
              <a:rPr sz="2850" i="1" spc="140" dirty="0">
                <a:latin typeface="Times New Roman"/>
                <a:cs typeface="Times New Roman"/>
              </a:rPr>
              <a:t>i</a:t>
            </a:r>
            <a:r>
              <a:rPr sz="2475" spc="209" baseline="-25252" dirty="0">
                <a:latin typeface="Times New Roman"/>
                <a:cs typeface="Times New Roman"/>
              </a:rPr>
              <a:t>2</a:t>
            </a:r>
            <a:r>
              <a:rPr sz="2475" spc="705" baseline="-25252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Symbol"/>
                <a:cs typeface="Symbol"/>
              </a:rPr>
              <a:t></a:t>
            </a:r>
            <a:r>
              <a:rPr sz="2850" spc="-135" dirty="0">
                <a:latin typeface="Times New Roman"/>
                <a:cs typeface="Times New Roman"/>
              </a:rPr>
              <a:t> </a:t>
            </a:r>
            <a:r>
              <a:rPr sz="2850" spc="50" dirty="0">
                <a:latin typeface="Times New Roman"/>
                <a:cs typeface="Times New Roman"/>
              </a:rPr>
              <a:t>0</a:t>
            </a:r>
            <a:endParaRPr sz="285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8867" y="5317235"/>
            <a:ext cx="2729865" cy="553720"/>
          </a:xfrm>
          <a:prstGeom prst="rect">
            <a:avLst/>
          </a:prstGeom>
          <a:ln w="9144">
            <a:solidFill>
              <a:srgbClr val="FFFFFF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 marL="59055">
              <a:lnSpc>
                <a:spcPct val="100000"/>
              </a:lnSpc>
              <a:spcBef>
                <a:spcPts val="40"/>
              </a:spcBef>
            </a:pPr>
            <a:r>
              <a:rPr sz="2850" spc="55" dirty="0">
                <a:latin typeface="Symbol"/>
                <a:cs typeface="Symbol"/>
              </a:rPr>
              <a:t></a:t>
            </a:r>
            <a:r>
              <a:rPr sz="2850" spc="-335" dirty="0">
                <a:latin typeface="Times New Roman"/>
                <a:cs typeface="Times New Roman"/>
              </a:rPr>
              <a:t> </a:t>
            </a:r>
            <a:r>
              <a:rPr sz="2850" spc="50" dirty="0">
                <a:latin typeface="Times New Roman"/>
                <a:cs typeface="Times New Roman"/>
              </a:rPr>
              <a:t>6</a:t>
            </a:r>
            <a:r>
              <a:rPr sz="2850" spc="-455" dirty="0">
                <a:latin typeface="Times New Roman"/>
                <a:cs typeface="Times New Roman"/>
              </a:rPr>
              <a:t> </a:t>
            </a:r>
            <a:r>
              <a:rPr sz="2850" spc="30" dirty="0">
                <a:latin typeface="Symbol"/>
                <a:cs typeface="Symbol"/>
              </a:rPr>
              <a:t></a:t>
            </a:r>
            <a:r>
              <a:rPr sz="2850" i="1" spc="30" dirty="0">
                <a:latin typeface="Times New Roman"/>
                <a:cs typeface="Times New Roman"/>
              </a:rPr>
              <a:t>i</a:t>
            </a:r>
            <a:r>
              <a:rPr sz="2475" spc="44" baseline="-23569" dirty="0">
                <a:latin typeface="Times New Roman"/>
                <a:cs typeface="Times New Roman"/>
              </a:rPr>
              <a:t>1</a:t>
            </a:r>
            <a:r>
              <a:rPr sz="2475" spc="284" baseline="-23569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Symbol"/>
                <a:cs typeface="Symbol"/>
              </a:rPr>
              <a:t></a:t>
            </a:r>
            <a:r>
              <a:rPr sz="2850" spc="-375" dirty="0">
                <a:latin typeface="Times New Roman"/>
                <a:cs typeface="Times New Roman"/>
              </a:rPr>
              <a:t> </a:t>
            </a:r>
            <a:r>
              <a:rPr sz="2850" spc="125" dirty="0">
                <a:latin typeface="Times New Roman"/>
                <a:cs typeface="Times New Roman"/>
              </a:rPr>
              <a:t>8</a:t>
            </a:r>
            <a:r>
              <a:rPr sz="2850" spc="125" dirty="0">
                <a:latin typeface="Symbol"/>
                <a:cs typeface="Symbol"/>
              </a:rPr>
              <a:t></a:t>
            </a:r>
            <a:r>
              <a:rPr sz="2850" i="1" spc="125" dirty="0">
                <a:latin typeface="Times New Roman"/>
                <a:cs typeface="Times New Roman"/>
              </a:rPr>
              <a:t>i</a:t>
            </a:r>
            <a:r>
              <a:rPr sz="2475" spc="187" baseline="-23569" dirty="0">
                <a:latin typeface="Times New Roman"/>
                <a:cs typeface="Times New Roman"/>
              </a:rPr>
              <a:t>3</a:t>
            </a:r>
            <a:r>
              <a:rPr sz="2475" spc="660" baseline="-23569" dirty="0">
                <a:latin typeface="Times New Roman"/>
                <a:cs typeface="Times New Roman"/>
              </a:rPr>
              <a:t> </a:t>
            </a:r>
            <a:r>
              <a:rPr sz="2850" spc="55" dirty="0">
                <a:latin typeface="Symbol"/>
                <a:cs typeface="Symbol"/>
              </a:rPr>
              <a:t></a:t>
            </a:r>
            <a:r>
              <a:rPr sz="2850" spc="-110" dirty="0">
                <a:latin typeface="Times New Roman"/>
                <a:cs typeface="Times New Roman"/>
              </a:rPr>
              <a:t> </a:t>
            </a:r>
            <a:r>
              <a:rPr sz="2850" spc="-5" dirty="0">
                <a:latin typeface="Symbol"/>
                <a:cs typeface="Symbol"/>
              </a:rPr>
              <a:t></a:t>
            </a:r>
            <a:r>
              <a:rPr sz="2850" spc="-5" dirty="0">
                <a:latin typeface="Times New Roman"/>
                <a:cs typeface="Times New Roman"/>
              </a:rPr>
              <a:t>10</a:t>
            </a:r>
            <a:endParaRPr sz="28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5924" y="968478"/>
            <a:ext cx="2479040" cy="48958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sz="3050" b="0" spc="65" dirty="0">
                <a:solidFill>
                  <a:srgbClr val="000000"/>
                </a:solidFill>
                <a:latin typeface="Times New Roman"/>
                <a:cs typeface="Times New Roman"/>
              </a:rPr>
              <a:t>10</a:t>
            </a:r>
            <a:r>
              <a:rPr sz="3050" b="0" spc="65" dirty="0">
                <a:solidFill>
                  <a:srgbClr val="000000"/>
                </a:solidFill>
                <a:latin typeface="Symbol"/>
                <a:cs typeface="Symbol"/>
              </a:rPr>
              <a:t></a:t>
            </a:r>
            <a:r>
              <a:rPr sz="3050" b="0" i="1" spc="65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2625" b="0" spc="97" baseline="-23809" dirty="0">
                <a:solidFill>
                  <a:srgbClr val="000000"/>
                </a:solidFill>
                <a:latin typeface="Times New Roman"/>
                <a:cs typeface="Times New Roman"/>
              </a:rPr>
              <a:t>1 </a:t>
            </a:r>
            <a:r>
              <a:rPr sz="3050" b="0" spc="80" dirty="0">
                <a:solidFill>
                  <a:srgbClr val="000000"/>
                </a:solidFill>
                <a:latin typeface="Symbol"/>
                <a:cs typeface="Symbol"/>
              </a:rPr>
              <a:t></a:t>
            </a:r>
            <a:r>
              <a:rPr sz="3050" b="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050" b="0" spc="140" dirty="0">
                <a:solidFill>
                  <a:srgbClr val="000000"/>
                </a:solidFill>
                <a:latin typeface="Times New Roman"/>
                <a:cs typeface="Times New Roman"/>
              </a:rPr>
              <a:t>6</a:t>
            </a:r>
            <a:r>
              <a:rPr sz="3050" b="0" spc="140" dirty="0">
                <a:solidFill>
                  <a:srgbClr val="000000"/>
                </a:solidFill>
                <a:latin typeface="Symbol"/>
                <a:cs typeface="Symbol"/>
              </a:rPr>
              <a:t></a:t>
            </a:r>
            <a:r>
              <a:rPr sz="3050" b="0" i="1" spc="140" dirty="0">
                <a:solidFill>
                  <a:srgbClr val="000000"/>
                </a:solidFill>
                <a:latin typeface="Times New Roman"/>
                <a:cs typeface="Times New Roman"/>
              </a:rPr>
              <a:t>i</a:t>
            </a:r>
            <a:r>
              <a:rPr sz="2625" b="0" spc="209" baseline="-23809" dirty="0">
                <a:solidFill>
                  <a:srgbClr val="000000"/>
                </a:solidFill>
                <a:latin typeface="Times New Roman"/>
                <a:cs typeface="Times New Roman"/>
              </a:rPr>
              <a:t>2</a:t>
            </a:r>
            <a:r>
              <a:rPr sz="2625" b="0" spc="60" baseline="-2380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sz="3050" b="0" spc="85" dirty="0">
                <a:solidFill>
                  <a:srgbClr val="000000"/>
                </a:solidFill>
                <a:latin typeface="Symbol"/>
                <a:cs typeface="Symbol"/>
              </a:rPr>
              <a:t></a:t>
            </a:r>
            <a:r>
              <a:rPr sz="3050" b="0" spc="85" dirty="0">
                <a:solidFill>
                  <a:srgbClr val="000000"/>
                </a:solidFill>
                <a:latin typeface="Times New Roman"/>
                <a:cs typeface="Times New Roman"/>
              </a:rPr>
              <a:t>12</a:t>
            </a:r>
            <a:endParaRPr sz="30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21590" algn="ctr">
              <a:lnSpc>
                <a:spcPct val="100000"/>
              </a:lnSpc>
              <a:spcBef>
                <a:spcPts val="110"/>
              </a:spcBef>
            </a:pPr>
            <a:r>
              <a:rPr spc="55" dirty="0">
                <a:latin typeface="Symbol"/>
                <a:cs typeface="Symbol"/>
              </a:rPr>
              <a:t></a:t>
            </a:r>
            <a:r>
              <a:rPr spc="-330" dirty="0"/>
              <a:t> </a:t>
            </a:r>
            <a:r>
              <a:rPr spc="50" dirty="0"/>
              <a:t>6</a:t>
            </a:r>
            <a:r>
              <a:rPr spc="-455" dirty="0"/>
              <a:t> </a:t>
            </a:r>
            <a:r>
              <a:rPr spc="30" dirty="0">
                <a:latin typeface="Symbol"/>
                <a:cs typeface="Symbol"/>
              </a:rPr>
              <a:t></a:t>
            </a:r>
            <a:r>
              <a:rPr i="1" spc="30" dirty="0">
                <a:latin typeface="Times New Roman"/>
                <a:cs typeface="Times New Roman"/>
              </a:rPr>
              <a:t>i</a:t>
            </a:r>
            <a:r>
              <a:rPr sz="2475" spc="44" baseline="-23569" dirty="0"/>
              <a:t>1</a:t>
            </a:r>
            <a:r>
              <a:rPr sz="2475" spc="292" baseline="-23569" dirty="0"/>
              <a:t> </a:t>
            </a:r>
            <a:r>
              <a:rPr sz="2850" spc="55" dirty="0">
                <a:latin typeface="Symbol"/>
                <a:cs typeface="Symbol"/>
              </a:rPr>
              <a:t></a:t>
            </a:r>
            <a:r>
              <a:rPr sz="2850" spc="-375" dirty="0"/>
              <a:t> </a:t>
            </a:r>
            <a:r>
              <a:rPr sz="2850" spc="125" dirty="0"/>
              <a:t>8</a:t>
            </a:r>
            <a:r>
              <a:rPr sz="2850" spc="125" dirty="0">
                <a:latin typeface="Symbol"/>
                <a:cs typeface="Symbol"/>
              </a:rPr>
              <a:t></a:t>
            </a:r>
            <a:r>
              <a:rPr sz="2850" i="1" spc="125" dirty="0">
                <a:latin typeface="Times New Roman"/>
                <a:cs typeface="Times New Roman"/>
              </a:rPr>
              <a:t>i</a:t>
            </a:r>
            <a:r>
              <a:rPr sz="2475" spc="187" baseline="-23569" dirty="0"/>
              <a:t>3</a:t>
            </a:r>
            <a:r>
              <a:rPr sz="2475" spc="675" baseline="-23569" dirty="0"/>
              <a:t> </a:t>
            </a:r>
            <a:r>
              <a:rPr sz="2850" spc="55" dirty="0">
                <a:latin typeface="Symbol"/>
                <a:cs typeface="Symbol"/>
              </a:rPr>
              <a:t></a:t>
            </a:r>
            <a:r>
              <a:rPr sz="2850" spc="-110" dirty="0"/>
              <a:t> </a:t>
            </a:r>
            <a:r>
              <a:rPr sz="2850" spc="-5" dirty="0">
                <a:latin typeface="Symbol"/>
                <a:cs typeface="Symbol"/>
              </a:rPr>
              <a:t></a:t>
            </a:r>
            <a:r>
              <a:rPr sz="2850" spc="-5" dirty="0"/>
              <a:t>10</a:t>
            </a:r>
            <a:endParaRPr sz="285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150"/>
          </a:p>
          <a:p>
            <a:pPr marR="5080" algn="ctr">
              <a:lnSpc>
                <a:spcPct val="100000"/>
              </a:lnSpc>
              <a:tabLst>
                <a:tab pos="956310" algn="l"/>
              </a:tabLst>
            </a:pPr>
            <a:r>
              <a:rPr sz="4500" spc="89" baseline="-3703" dirty="0">
                <a:latin typeface="Symbol"/>
                <a:cs typeface="Symbol"/>
              </a:rPr>
              <a:t></a:t>
            </a:r>
            <a:r>
              <a:rPr sz="3000" spc="60" dirty="0"/>
              <a:t>10	</a:t>
            </a:r>
            <a:r>
              <a:rPr sz="3000" spc="15" dirty="0">
                <a:latin typeface="Symbol"/>
                <a:cs typeface="Symbol"/>
              </a:rPr>
              <a:t></a:t>
            </a:r>
            <a:r>
              <a:rPr sz="3000" spc="-345" dirty="0"/>
              <a:t> </a:t>
            </a:r>
            <a:r>
              <a:rPr sz="3000" spc="15" dirty="0"/>
              <a:t>6</a:t>
            </a:r>
            <a:r>
              <a:rPr sz="4500" spc="22" baseline="-3703" dirty="0">
                <a:latin typeface="Symbol"/>
                <a:cs typeface="Symbol"/>
              </a:rPr>
              <a:t></a:t>
            </a:r>
            <a:r>
              <a:rPr sz="4500" spc="-532" baseline="-3703" dirty="0"/>
              <a:t> </a:t>
            </a:r>
            <a:r>
              <a:rPr sz="4500" spc="7" baseline="-40740" dirty="0">
                <a:latin typeface="Symbol"/>
                <a:cs typeface="Symbol"/>
              </a:rPr>
              <a:t></a:t>
            </a:r>
            <a:r>
              <a:rPr sz="4500" spc="-547" baseline="-40740" dirty="0"/>
              <a:t> </a:t>
            </a:r>
            <a:r>
              <a:rPr sz="4500" spc="-52" baseline="-3703" dirty="0">
                <a:latin typeface="Symbol"/>
                <a:cs typeface="Symbol"/>
              </a:rPr>
              <a:t></a:t>
            </a:r>
            <a:r>
              <a:rPr sz="3000" i="1" spc="-35" dirty="0">
                <a:latin typeface="Times New Roman"/>
                <a:cs typeface="Times New Roman"/>
              </a:rPr>
              <a:t>i</a:t>
            </a:r>
            <a:r>
              <a:rPr sz="2625" spc="-52" baseline="-23809" dirty="0"/>
              <a:t>1</a:t>
            </a:r>
            <a:r>
              <a:rPr sz="2625" spc="-82" baseline="-23809" dirty="0"/>
              <a:t> </a:t>
            </a:r>
            <a:r>
              <a:rPr sz="4500" spc="15" baseline="-3703" dirty="0">
                <a:latin typeface="Symbol"/>
                <a:cs typeface="Symbol"/>
              </a:rPr>
              <a:t></a:t>
            </a:r>
            <a:r>
              <a:rPr sz="4500" spc="-44" baseline="-3703" dirty="0"/>
              <a:t> </a:t>
            </a:r>
            <a:r>
              <a:rPr sz="4500" spc="22" baseline="-40740" dirty="0">
                <a:latin typeface="Symbol"/>
                <a:cs typeface="Symbol"/>
              </a:rPr>
              <a:t></a:t>
            </a:r>
            <a:r>
              <a:rPr sz="4500" spc="-104" baseline="-40740" dirty="0"/>
              <a:t> </a:t>
            </a:r>
            <a:r>
              <a:rPr sz="4500" spc="15" baseline="-3703" dirty="0">
                <a:latin typeface="Symbol"/>
                <a:cs typeface="Symbol"/>
              </a:rPr>
              <a:t></a:t>
            </a:r>
            <a:r>
              <a:rPr sz="4500" spc="22" baseline="-3703" dirty="0"/>
              <a:t> </a:t>
            </a:r>
            <a:r>
              <a:rPr sz="3000" spc="-5" dirty="0"/>
              <a:t>12</a:t>
            </a:r>
            <a:r>
              <a:rPr sz="3000" spc="305" dirty="0"/>
              <a:t> </a:t>
            </a:r>
            <a:r>
              <a:rPr sz="4500" spc="15" baseline="-3703" dirty="0">
                <a:latin typeface="Symbol"/>
                <a:cs typeface="Symbol"/>
              </a:rPr>
              <a:t></a:t>
            </a:r>
            <a:endParaRPr sz="4500" baseline="-3703">
              <a:latin typeface="Symbol"/>
              <a:cs typeface="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5695" y="3321723"/>
            <a:ext cx="17335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000" spc="10" dirty="0">
                <a:latin typeface="Symbol"/>
                <a:cs typeface="Symbol"/>
              </a:rPr>
              <a:t>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40295" y="3231292"/>
            <a:ext cx="68643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4500" spc="44" baseline="25925" dirty="0">
                <a:latin typeface="Symbol"/>
                <a:cs typeface="Symbol"/>
              </a:rPr>
              <a:t></a:t>
            </a:r>
            <a:r>
              <a:rPr sz="3000" spc="30" dirty="0">
                <a:latin typeface="Symbol"/>
                <a:cs typeface="Symbol"/>
              </a:rPr>
              <a:t></a:t>
            </a:r>
            <a:r>
              <a:rPr sz="3000" spc="-390" dirty="0">
                <a:latin typeface="Times New Roman"/>
                <a:cs typeface="Times New Roman"/>
              </a:rPr>
              <a:t> </a:t>
            </a:r>
            <a:r>
              <a:rPr sz="3000" spc="15" dirty="0">
                <a:latin typeface="Times New Roman"/>
                <a:cs typeface="Times New Roman"/>
              </a:rPr>
              <a:t>6</a:t>
            </a:r>
            <a:endParaRPr sz="3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54569" y="3321723"/>
            <a:ext cx="2299335" cy="48514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38100">
              <a:lnSpc>
                <a:spcPts val="1789"/>
              </a:lnSpc>
              <a:spcBef>
                <a:spcPts val="120"/>
              </a:spcBef>
              <a:tabLst>
                <a:tab pos="383540" algn="l"/>
                <a:tab pos="1323975" algn="l"/>
              </a:tabLst>
            </a:pPr>
            <a:r>
              <a:rPr sz="3000" spc="10" dirty="0">
                <a:latin typeface="Symbol"/>
                <a:cs typeface="Symbol"/>
              </a:rPr>
              <a:t></a:t>
            </a:r>
            <a:r>
              <a:rPr sz="3000" spc="10" dirty="0">
                <a:latin typeface="Times New Roman"/>
                <a:cs typeface="Times New Roman"/>
              </a:rPr>
              <a:t>	</a:t>
            </a:r>
            <a:r>
              <a:rPr sz="3000" spc="10" dirty="0">
                <a:latin typeface="Symbol"/>
                <a:cs typeface="Symbol"/>
              </a:rPr>
              <a:t></a:t>
            </a:r>
            <a:r>
              <a:rPr sz="3000" dirty="0">
                <a:latin typeface="Times New Roman"/>
                <a:cs typeface="Times New Roman"/>
              </a:rPr>
              <a:t> </a:t>
            </a:r>
            <a:r>
              <a:rPr sz="1750" spc="5" dirty="0">
                <a:latin typeface="Times New Roman"/>
                <a:cs typeface="Times New Roman"/>
              </a:rPr>
              <a:t>2</a:t>
            </a:r>
            <a:r>
              <a:rPr sz="1750" spc="-80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Symbol"/>
                <a:cs typeface="Symbol"/>
              </a:rPr>
              <a:t></a:t>
            </a:r>
            <a:r>
              <a:rPr sz="3000" spc="10" dirty="0">
                <a:latin typeface="Times New Roman"/>
                <a:cs typeface="Times New Roman"/>
              </a:rPr>
              <a:t>	</a:t>
            </a:r>
            <a:r>
              <a:rPr sz="4500" spc="60" baseline="39814" dirty="0">
                <a:latin typeface="Symbol"/>
                <a:cs typeface="Symbol"/>
              </a:rPr>
              <a:t></a:t>
            </a:r>
            <a:r>
              <a:rPr sz="4500" spc="60" baseline="13888" dirty="0">
                <a:latin typeface="Symbol"/>
                <a:cs typeface="Symbol"/>
              </a:rPr>
              <a:t></a:t>
            </a:r>
            <a:r>
              <a:rPr sz="4500" spc="60" baseline="13888" dirty="0">
                <a:latin typeface="Times New Roman"/>
                <a:cs typeface="Times New Roman"/>
              </a:rPr>
              <a:t>10</a:t>
            </a:r>
            <a:r>
              <a:rPr sz="4500" spc="60" baseline="39814" dirty="0">
                <a:latin typeface="Symbol"/>
                <a:cs typeface="Symbol"/>
              </a:rPr>
              <a:t></a:t>
            </a:r>
            <a:endParaRPr sz="4500" baseline="39814">
              <a:latin typeface="Symbol"/>
              <a:cs typeface="Symbol"/>
            </a:endParaRPr>
          </a:p>
          <a:p>
            <a:pPr marL="1324610">
              <a:lnSpc>
                <a:spcPts val="1789"/>
              </a:lnSpc>
              <a:tabLst>
                <a:tab pos="2087245" algn="l"/>
              </a:tabLst>
            </a:pPr>
            <a:r>
              <a:rPr sz="3000" spc="10" dirty="0">
                <a:latin typeface="Symbol"/>
                <a:cs typeface="Symbol"/>
              </a:rPr>
              <a:t></a:t>
            </a:r>
            <a:r>
              <a:rPr sz="3000" spc="10" dirty="0">
                <a:latin typeface="Times New Roman"/>
                <a:cs typeface="Times New Roman"/>
              </a:rPr>
              <a:t>	</a:t>
            </a:r>
            <a:r>
              <a:rPr sz="3000" spc="10" dirty="0">
                <a:latin typeface="Symbol"/>
                <a:cs typeface="Symbol"/>
              </a:rPr>
              <a:t>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23164" y="3052651"/>
            <a:ext cx="1303020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  <a:tabLst>
                <a:tab pos="715010" algn="l"/>
                <a:tab pos="1116330" algn="l"/>
              </a:tabLst>
            </a:pPr>
            <a:r>
              <a:rPr sz="4500" spc="22" baseline="-25925" dirty="0">
                <a:latin typeface="Times New Roman"/>
                <a:cs typeface="Times New Roman"/>
              </a:rPr>
              <a:t>8</a:t>
            </a:r>
            <a:r>
              <a:rPr sz="4500" spc="509" baseline="-25925" dirty="0">
                <a:latin typeface="Times New Roman"/>
                <a:cs typeface="Times New Roman"/>
              </a:rPr>
              <a:t> </a:t>
            </a:r>
            <a:r>
              <a:rPr sz="3000" spc="10" dirty="0">
                <a:latin typeface="Symbol"/>
                <a:cs typeface="Symbol"/>
              </a:rPr>
              <a:t></a:t>
            </a:r>
            <a:r>
              <a:rPr sz="3000" spc="10" dirty="0">
                <a:latin typeface="Times New Roman"/>
                <a:cs typeface="Times New Roman"/>
              </a:rPr>
              <a:t>	</a:t>
            </a:r>
            <a:r>
              <a:rPr sz="3000" spc="-20" dirty="0">
                <a:latin typeface="Symbol"/>
                <a:cs typeface="Symbol"/>
              </a:rPr>
              <a:t></a:t>
            </a:r>
            <a:r>
              <a:rPr sz="4500" i="1" spc="-30" baseline="-25925" dirty="0">
                <a:latin typeface="Times New Roman"/>
                <a:cs typeface="Times New Roman"/>
              </a:rPr>
              <a:t>i	</a:t>
            </a:r>
            <a:r>
              <a:rPr sz="3000" spc="10" dirty="0">
                <a:latin typeface="Symbol"/>
                <a:cs typeface="Symbol"/>
              </a:rPr>
              <a:t>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21298" y="4566627"/>
            <a:ext cx="632460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  <a:tabLst>
                <a:tab pos="443865" algn="l"/>
              </a:tabLst>
            </a:pPr>
            <a:r>
              <a:rPr sz="3000" spc="-5" dirty="0">
                <a:latin typeface="Symbol"/>
                <a:cs typeface="Symbol"/>
              </a:rPr>
              <a:t></a:t>
            </a:r>
            <a:r>
              <a:rPr sz="4500" i="1" spc="-7" baseline="-25925" dirty="0">
                <a:latin typeface="Times New Roman"/>
                <a:cs typeface="Times New Roman"/>
              </a:rPr>
              <a:t>i	</a:t>
            </a:r>
            <a:r>
              <a:rPr sz="3000" spc="30" dirty="0">
                <a:latin typeface="Symbol"/>
                <a:cs typeface="Symbol"/>
              </a:rPr>
              <a:t>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221298" y="4750063"/>
            <a:ext cx="2748280" cy="57912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ts val="2165"/>
              </a:lnSpc>
              <a:spcBef>
                <a:spcPts val="125"/>
              </a:spcBef>
              <a:tabLst>
                <a:tab pos="989965" algn="l"/>
              </a:tabLst>
            </a:pPr>
            <a:r>
              <a:rPr sz="4500" spc="44" baseline="-13888" dirty="0">
                <a:latin typeface="Symbol"/>
                <a:cs typeface="Symbol"/>
              </a:rPr>
              <a:t></a:t>
            </a:r>
            <a:r>
              <a:rPr sz="4500" spc="7" baseline="-13888" dirty="0">
                <a:latin typeface="Times New Roman"/>
                <a:cs typeface="Times New Roman"/>
              </a:rPr>
              <a:t> </a:t>
            </a:r>
            <a:r>
              <a:rPr sz="2625" spc="30" baseline="-23809" dirty="0">
                <a:latin typeface="Times New Roman"/>
                <a:cs typeface="Times New Roman"/>
              </a:rPr>
              <a:t>2</a:t>
            </a:r>
            <a:r>
              <a:rPr sz="2625" spc="-120" baseline="-23809" dirty="0">
                <a:latin typeface="Times New Roman"/>
                <a:cs typeface="Times New Roman"/>
              </a:rPr>
              <a:t> </a:t>
            </a:r>
            <a:r>
              <a:rPr sz="4500" spc="44" baseline="-13888" dirty="0">
                <a:latin typeface="Symbol"/>
                <a:cs typeface="Symbol"/>
              </a:rPr>
              <a:t></a:t>
            </a:r>
            <a:r>
              <a:rPr sz="4500" spc="44" baseline="-13888" dirty="0">
                <a:latin typeface="Times New Roman"/>
                <a:cs typeface="Times New Roman"/>
              </a:rPr>
              <a:t>	</a:t>
            </a:r>
            <a:r>
              <a:rPr sz="4500" spc="75" baseline="25925" dirty="0">
                <a:latin typeface="Symbol"/>
                <a:cs typeface="Symbol"/>
              </a:rPr>
              <a:t></a:t>
            </a:r>
            <a:r>
              <a:rPr sz="3000" spc="50" dirty="0">
                <a:latin typeface="Symbol"/>
                <a:cs typeface="Symbol"/>
              </a:rPr>
              <a:t></a:t>
            </a:r>
            <a:r>
              <a:rPr sz="3000" spc="-415" dirty="0">
                <a:latin typeface="Times New Roman"/>
                <a:cs typeface="Times New Roman"/>
              </a:rPr>
              <a:t> </a:t>
            </a:r>
            <a:r>
              <a:rPr sz="3000" spc="35" dirty="0">
                <a:latin typeface="Times New Roman"/>
                <a:cs typeface="Times New Roman"/>
              </a:rPr>
              <a:t>0.636</a:t>
            </a:r>
            <a:r>
              <a:rPr sz="3000" i="1" spc="35" dirty="0">
                <a:latin typeface="Times New Roman"/>
                <a:cs typeface="Times New Roman"/>
              </a:rPr>
              <a:t>A</a:t>
            </a:r>
            <a:r>
              <a:rPr sz="4500" spc="52" baseline="25925" dirty="0">
                <a:latin typeface="Symbol"/>
                <a:cs typeface="Symbol"/>
              </a:rPr>
              <a:t></a:t>
            </a:r>
            <a:endParaRPr sz="4500" baseline="25925">
              <a:latin typeface="Symbol"/>
              <a:cs typeface="Symbol"/>
            </a:endParaRPr>
          </a:p>
          <a:p>
            <a:pPr marL="989965">
              <a:lnSpc>
                <a:spcPts val="2165"/>
              </a:lnSpc>
              <a:tabLst>
                <a:tab pos="2533650" algn="l"/>
              </a:tabLst>
            </a:pPr>
            <a:r>
              <a:rPr sz="3000" spc="30" dirty="0">
                <a:latin typeface="Symbol"/>
                <a:cs typeface="Symbol"/>
              </a:rPr>
              <a:t></a:t>
            </a:r>
            <a:r>
              <a:rPr sz="3000" spc="30" dirty="0">
                <a:latin typeface="Times New Roman"/>
                <a:cs typeface="Times New Roman"/>
              </a:rPr>
              <a:t>	</a:t>
            </a:r>
            <a:r>
              <a:rPr sz="3000" spc="30" dirty="0">
                <a:latin typeface="Symbol"/>
                <a:cs typeface="Symbol"/>
              </a:rPr>
              <a:t></a:t>
            </a:r>
            <a:endParaRPr sz="3000">
              <a:latin typeface="Symbol"/>
              <a:cs typeface="Symbo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21298" y="4173518"/>
            <a:ext cx="2722880" cy="4870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4500" spc="-30" baseline="-3703" dirty="0">
                <a:latin typeface="Symbol"/>
                <a:cs typeface="Symbol"/>
              </a:rPr>
              <a:t></a:t>
            </a:r>
            <a:r>
              <a:rPr sz="3000" i="1" spc="-20" dirty="0">
                <a:latin typeface="Times New Roman"/>
                <a:cs typeface="Times New Roman"/>
              </a:rPr>
              <a:t>i</a:t>
            </a:r>
            <a:r>
              <a:rPr sz="2625" spc="-30" baseline="-23809" dirty="0">
                <a:latin typeface="Times New Roman"/>
                <a:cs typeface="Times New Roman"/>
              </a:rPr>
              <a:t>1 </a:t>
            </a:r>
            <a:r>
              <a:rPr sz="4500" spc="44" baseline="-3703" dirty="0">
                <a:latin typeface="Symbol"/>
                <a:cs typeface="Symbol"/>
              </a:rPr>
              <a:t></a:t>
            </a:r>
            <a:r>
              <a:rPr sz="4500" spc="44" baseline="-3703" dirty="0">
                <a:latin typeface="Times New Roman"/>
                <a:cs typeface="Times New Roman"/>
              </a:rPr>
              <a:t> </a:t>
            </a:r>
            <a:r>
              <a:rPr sz="4500" spc="60" baseline="-40740" dirty="0">
                <a:latin typeface="Symbol"/>
                <a:cs typeface="Symbol"/>
              </a:rPr>
              <a:t></a:t>
            </a:r>
            <a:r>
              <a:rPr sz="4500" spc="60" baseline="-40740" dirty="0">
                <a:latin typeface="Times New Roman"/>
                <a:cs typeface="Times New Roman"/>
              </a:rPr>
              <a:t> </a:t>
            </a:r>
            <a:r>
              <a:rPr sz="4500" spc="44" baseline="-3703" dirty="0">
                <a:latin typeface="Symbol"/>
                <a:cs typeface="Symbol"/>
              </a:rPr>
              <a:t></a:t>
            </a:r>
            <a:r>
              <a:rPr sz="4500" spc="44" baseline="-3703" dirty="0">
                <a:latin typeface="Times New Roman"/>
                <a:cs typeface="Times New Roman"/>
              </a:rPr>
              <a:t> </a:t>
            </a:r>
            <a:r>
              <a:rPr sz="3000" spc="40" dirty="0">
                <a:latin typeface="Times New Roman"/>
                <a:cs typeface="Times New Roman"/>
              </a:rPr>
              <a:t>0.818</a:t>
            </a:r>
            <a:r>
              <a:rPr sz="3000" i="1" spc="40" dirty="0">
                <a:latin typeface="Times New Roman"/>
                <a:cs typeface="Times New Roman"/>
              </a:rPr>
              <a:t>A</a:t>
            </a:r>
            <a:r>
              <a:rPr sz="3000" i="1" spc="-445" dirty="0">
                <a:latin typeface="Times New Roman"/>
                <a:cs typeface="Times New Roman"/>
              </a:rPr>
              <a:t> </a:t>
            </a:r>
            <a:r>
              <a:rPr sz="4500" spc="44" baseline="-3703" dirty="0">
                <a:latin typeface="Symbol"/>
                <a:cs typeface="Symbol"/>
              </a:rPr>
              <a:t></a:t>
            </a:r>
            <a:endParaRPr sz="4500" baseline="-3703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3676" y="473405"/>
            <a:ext cx="298640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dirty="0">
                <a:latin typeface="TeXGyreAdventor"/>
                <a:cs typeface="TeXGyreAdventor"/>
              </a:rPr>
              <a:t>KAYNAKÇA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6576" y="2080387"/>
            <a:ext cx="6551295" cy="2896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  <a:hlinkClick r:id="rId2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http://ehm.kocaeli.edu.tr/web/files/195_Ders-</a:t>
            </a:r>
            <a:endParaRPr sz="2000">
              <a:latin typeface="TeXGyreAdventor"/>
              <a:cs typeface="TeXGyreAdventor"/>
            </a:endParaRPr>
          </a:p>
          <a:p>
            <a:pPr marL="355600">
              <a:lnSpc>
                <a:spcPct val="100000"/>
              </a:lnSpc>
            </a:pP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2"/>
              </a:rPr>
              <a:t>5.pdf</a:t>
            </a:r>
            <a:endParaRPr sz="2000">
              <a:latin typeface="TeXGyreAdventor"/>
              <a:cs typeface="TeXGyreAdventor"/>
            </a:endParaRPr>
          </a:p>
          <a:p>
            <a:pPr marL="355600" marR="71755" indent="-342900">
              <a:lnSpc>
                <a:spcPct val="100000"/>
              </a:lnSpc>
              <a:spcBef>
                <a:spcPts val="994"/>
              </a:spcBef>
              <a:tabLst>
                <a:tab pos="354965" algn="l"/>
              </a:tabLst>
            </a:pPr>
            <a:r>
              <a:rPr sz="1600" spc="270" dirty="0">
                <a:solidFill>
                  <a:srgbClr val="89D0D5"/>
                </a:solidFill>
                <a:latin typeface="Arial"/>
                <a:cs typeface="Arial"/>
              </a:rPr>
              <a:t>	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https: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//ww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w.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  <a:hlinkClick r:id="rId3"/>
              </a:rPr>
              <a:t>google.com.tr/url?sa=t&amp;rct=j&amp;q=&amp;es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rc=s&amp;source=web&amp;cd=14&amp;cad=rja&amp;uact=8&amp;ved</a:t>
            </a:r>
            <a:endParaRPr sz="2000">
              <a:latin typeface="TeXGyreAdventor"/>
              <a:cs typeface="TeXGyreAdventor"/>
            </a:endParaRPr>
          </a:p>
          <a:p>
            <a:pPr marL="355600" marR="5080">
              <a:lnSpc>
                <a:spcPct val="100000"/>
              </a:lnSpc>
            </a:pP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=0ahUKEwjVvOyouYLYAhXPKFAKHaDwDm0QFgh </a:t>
            </a:r>
            <a:r>
              <a:rPr sz="2000" dirty="0">
                <a:solidFill>
                  <a:srgbClr val="57C1B9"/>
                </a:solidFill>
                <a:latin typeface="TeXGyreAdventor"/>
                <a:cs typeface="TeXGyreAdventor"/>
              </a:rPr>
              <a:t> 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mMA0&amp;url=http%3A%2F%2Fdiyot.net%2Fwp- </a:t>
            </a:r>
            <a:r>
              <a:rPr sz="2000" dirty="0">
                <a:solidFill>
                  <a:srgbClr val="57C1B9"/>
                </a:solidFill>
                <a:latin typeface="TeXGyreAdventor"/>
                <a:cs typeface="TeXGyreAdventor"/>
              </a:rPr>
              <a:t> 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con</a:t>
            </a:r>
            <a:r>
              <a:rPr sz="2000" u="heavy" spc="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t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en</a:t>
            </a:r>
            <a:r>
              <a:rPr sz="2000" u="heavy" spc="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t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%2Fu</a:t>
            </a:r>
            <a:r>
              <a:rPr sz="2000" u="heavy" spc="-2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p</a:t>
            </a:r>
            <a:r>
              <a:rPr sz="2000" u="heavy" spc="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l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oa</a:t>
            </a:r>
            <a:r>
              <a:rPr sz="2000" u="heavy" spc="-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d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s%2F</a:t>
            </a:r>
            <a:r>
              <a:rPr sz="2000" u="heavy" spc="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2</a:t>
            </a:r>
            <a:r>
              <a:rPr sz="2000" u="heavy" spc="-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0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1</a:t>
            </a:r>
            <a:r>
              <a:rPr sz="2000" u="heavy" spc="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7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%2F1</a:t>
            </a:r>
            <a:r>
              <a:rPr sz="2000" u="heavy" spc="-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1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%2F2_C</a:t>
            </a:r>
            <a:r>
              <a:rPr sz="2000" u="heavy" spc="-10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e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vre_A</a:t>
            </a:r>
            <a:r>
              <a:rPr sz="2000" u="heavy" spc="-1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k</a:t>
            </a:r>
            <a:r>
              <a:rPr sz="2000" u="heavy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i </a:t>
            </a:r>
            <a:r>
              <a:rPr sz="2000" dirty="0">
                <a:solidFill>
                  <a:srgbClr val="57C1B9"/>
                </a:solidFill>
                <a:latin typeface="TeXGyreAdventor"/>
                <a:cs typeface="TeXGyreAdventor"/>
              </a:rPr>
              <a:t> </a:t>
            </a:r>
            <a:r>
              <a:rPr sz="2000" u="heavy" spc="-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mlari.ppt&amp;usg=AOvVaw0as_0MRy0pL0sBonYMhb </a:t>
            </a:r>
            <a:r>
              <a:rPr sz="2000" spc="-5" dirty="0">
                <a:solidFill>
                  <a:srgbClr val="57C1B9"/>
                </a:solidFill>
                <a:latin typeface="TeXGyreAdventor"/>
                <a:cs typeface="TeXGyreAdventor"/>
              </a:rPr>
              <a:t> </a:t>
            </a:r>
            <a:r>
              <a:rPr sz="2000" u="heavy" spc="5" dirty="0">
                <a:solidFill>
                  <a:srgbClr val="57C1B9"/>
                </a:solidFill>
                <a:uFill>
                  <a:solidFill>
                    <a:srgbClr val="57C1B9"/>
                  </a:solidFill>
                </a:uFill>
                <a:latin typeface="TeXGyreAdventor"/>
                <a:cs typeface="TeXGyreAdventor"/>
              </a:rPr>
              <a:t>NX</a:t>
            </a:r>
            <a:endParaRPr sz="2000">
              <a:latin typeface="TeXGyreAdventor"/>
              <a:cs typeface="TeXGyreAdvento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126</Words>
  <Application>Microsoft Office PowerPoint</Application>
  <PresentationFormat>Ekran Gösterisi (4:3)</PresentationFormat>
  <Paragraphs>51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9" baseType="lpstr">
      <vt:lpstr>Arial</vt:lpstr>
      <vt:lpstr>Century Gothic</vt:lpstr>
      <vt:lpstr>Symbol</vt:lpstr>
      <vt:lpstr>TeX Gyre Pagella Math</vt:lpstr>
      <vt:lpstr>TeXGyreAdventor</vt:lpstr>
      <vt:lpstr>Times New Roman</vt:lpstr>
      <vt:lpstr>Trebuchet MS</vt:lpstr>
      <vt:lpstr>Verdana</vt:lpstr>
      <vt:lpstr>Wingdings 3</vt:lpstr>
      <vt:lpstr>Dilim</vt:lpstr>
      <vt:lpstr>PowerPoint Sunusu</vt:lpstr>
      <vt:lpstr>ÇEVRE AKIMLAR YÖNTEMİ  (Ç.A.Y)</vt:lpstr>
      <vt:lpstr>PowerPoint Sunusu</vt:lpstr>
      <vt:lpstr>PowerPoint Sunusu</vt:lpstr>
      <vt:lpstr>PowerPoint Sunusu</vt:lpstr>
      <vt:lpstr>PowerPoint Sunusu</vt:lpstr>
      <vt:lpstr>12V  4i1  6(i1  i2 )  0</vt:lpstr>
      <vt:lpstr>10i1  6i2 12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AKIMLAR YÖNTEMİ (Ç.A.Y)</dc:title>
  <dc:creator>HP</dc:creator>
  <cp:lastModifiedBy>Windows Kullanıcısı</cp:lastModifiedBy>
  <cp:revision>2</cp:revision>
  <dcterms:created xsi:type="dcterms:W3CDTF">2020-01-24T12:18:08Z</dcterms:created>
  <dcterms:modified xsi:type="dcterms:W3CDTF">2020-01-28T19:00:25Z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2020-01-24T00:00:00Z</vt:filetime>
  </property>
</Properties>
</file>