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is </a:t>
            </a:r>
            <a:r>
              <a:rPr lang="tr-TR" dirty="0" err="1"/>
              <a:t>stipulated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articles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118 </a:t>
            </a:r>
            <a:r>
              <a:rPr lang="tr-TR" dirty="0" err="1"/>
              <a:t>and</a:t>
            </a:r>
            <a:r>
              <a:rPr lang="tr-TR" dirty="0"/>
              <a:t> 123 in TCC.</a:t>
            </a:r>
          </a:p>
          <a:p>
            <a:r>
              <a:rPr lang="tr-TR" dirty="0" err="1"/>
              <a:t>It</a:t>
            </a:r>
            <a:r>
              <a:rPr lang="tr-TR" dirty="0"/>
              <a:t> is a legal </a:t>
            </a:r>
            <a:r>
              <a:rPr lang="tr-TR" dirty="0" err="1"/>
              <a:t>action</a:t>
            </a:r>
            <a:r>
              <a:rPr lang="tr-TR" dirty="0"/>
              <a:t> </a:t>
            </a:r>
            <a:r>
              <a:rPr lang="tr-TR" dirty="0" err="1"/>
              <a:t>completed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This</a:t>
            </a:r>
            <a:r>
              <a:rPr lang="tr-TR" dirty="0"/>
              <a:t> legal </a:t>
            </a:r>
            <a:r>
              <a:rPr lang="tr-TR" dirty="0" err="1"/>
              <a:t>action</a:t>
            </a:r>
            <a:r>
              <a:rPr lang="tr-TR" dirty="0"/>
              <a:t> is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worthy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stipulated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Civil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can be </a:t>
            </a:r>
            <a:r>
              <a:rPr lang="tr-TR" dirty="0" err="1"/>
              <a:t>seen</a:t>
            </a:r>
            <a:r>
              <a:rPr lang="tr-TR" dirty="0"/>
              <a:t> in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forms</a:t>
            </a:r>
            <a:r>
              <a:rPr lang="tr-TR" dirty="0"/>
              <a:t> in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societies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is a legal </a:t>
            </a:r>
            <a:r>
              <a:rPr lang="tr-TR" dirty="0" err="1"/>
              <a:t>action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a </a:t>
            </a:r>
            <a:r>
              <a:rPr lang="tr-TR" dirty="0" err="1"/>
              <a:t>woman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/>
              <a:t>mutually</a:t>
            </a:r>
            <a:r>
              <a:rPr lang="tr-TR" dirty="0"/>
              <a:t> </a:t>
            </a:r>
            <a:r>
              <a:rPr lang="tr-TR" dirty="0" err="1"/>
              <a:t>promise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marry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propose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engagement</a:t>
            </a:r>
            <a:r>
              <a:rPr lang="tr-TR" dirty="0"/>
              <a:t>, it has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.</a:t>
            </a:r>
          </a:p>
          <a:p>
            <a:r>
              <a:rPr lang="tr-TR" dirty="0" err="1"/>
              <a:t>Otherwise</a:t>
            </a:r>
            <a:r>
              <a:rPr lang="tr-TR" dirty="0"/>
              <a:t>, it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as a </a:t>
            </a:r>
            <a:r>
              <a:rPr lang="tr-TR" dirty="0" err="1"/>
              <a:t>valid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.</a:t>
            </a:r>
          </a:p>
          <a:p>
            <a:r>
              <a:rPr lang="tr-TR" dirty="0"/>
              <a:t>TCC 118/1 </a:t>
            </a:r>
            <a:r>
              <a:rPr lang="tr-TR" dirty="0" err="1"/>
              <a:t>states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: «An </a:t>
            </a:r>
            <a:r>
              <a:rPr lang="tr-TR" dirty="0" err="1"/>
              <a:t>engagament</a:t>
            </a:r>
            <a:r>
              <a:rPr lang="tr-TR" dirty="0"/>
              <a:t> </a:t>
            </a:r>
            <a:r>
              <a:rPr lang="tr-TR" dirty="0" err="1"/>
              <a:t>shall</a:t>
            </a:r>
            <a:r>
              <a:rPr lang="tr-TR" dirty="0"/>
              <a:t> be </a:t>
            </a:r>
            <a:r>
              <a:rPr lang="tr-TR" dirty="0" err="1"/>
              <a:t>established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promise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.»</a:t>
            </a:r>
          </a:p>
          <a:p>
            <a:r>
              <a:rPr lang="tr-TR" dirty="0" err="1"/>
              <a:t>Engagement</a:t>
            </a:r>
            <a:r>
              <a:rPr lang="tr-TR" dirty="0"/>
              <a:t> can be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contract</a:t>
            </a:r>
            <a:r>
              <a:rPr lang="tr-TR" dirty="0"/>
              <a:t>.</a:t>
            </a:r>
          </a:p>
          <a:p>
            <a:r>
              <a:rPr lang="tr-TR" dirty="0"/>
              <a:t>But </a:t>
            </a:r>
            <a:r>
              <a:rPr lang="tr-TR" dirty="0" err="1"/>
              <a:t>engagement</a:t>
            </a:r>
            <a:r>
              <a:rPr lang="tr-TR" dirty="0"/>
              <a:t> is not a </a:t>
            </a:r>
            <a:r>
              <a:rPr lang="tr-TR" dirty="0" err="1"/>
              <a:t>classical</a:t>
            </a:r>
            <a:r>
              <a:rPr lang="tr-TR" dirty="0"/>
              <a:t> </a:t>
            </a:r>
            <a:r>
              <a:rPr lang="tr-TR" dirty="0" err="1"/>
              <a:t>contract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has a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aspect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4738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Engagement</a:t>
            </a:r>
            <a:r>
              <a:rPr lang="tr-TR" dirty="0"/>
              <a:t> can be </a:t>
            </a:r>
            <a:r>
              <a:rPr lang="tr-TR" dirty="0" err="1"/>
              <a:t>considered</a:t>
            </a:r>
            <a:r>
              <a:rPr lang="tr-TR" dirty="0"/>
              <a:t> as a </a:t>
            </a:r>
            <a:r>
              <a:rPr lang="tr-TR" dirty="0" err="1"/>
              <a:t>contract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do not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enforceeability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contracts</a:t>
            </a:r>
            <a:r>
              <a:rPr lang="tr-TR" dirty="0"/>
              <a:t> do.</a:t>
            </a:r>
          </a:p>
          <a:p>
            <a:r>
              <a:rPr lang="tr-TR" dirty="0"/>
              <a:t>TCC </a:t>
            </a:r>
            <a:r>
              <a:rPr lang="tr-TR" dirty="0" err="1"/>
              <a:t>article</a:t>
            </a:r>
            <a:r>
              <a:rPr lang="tr-TR" dirty="0"/>
              <a:t> 119/1: «An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give</a:t>
            </a:r>
            <a:r>
              <a:rPr lang="tr-TR" dirty="0"/>
              <a:t> </a:t>
            </a:r>
            <a:r>
              <a:rPr lang="tr-TR" dirty="0" err="1"/>
              <a:t>rise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enforceable</a:t>
            </a:r>
            <a:r>
              <a:rPr lang="tr-TR" dirty="0"/>
              <a:t> </a:t>
            </a:r>
            <a:r>
              <a:rPr lang="tr-TR" dirty="0" err="1"/>
              <a:t>cliam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.»</a:t>
            </a:r>
          </a:p>
          <a:p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continues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better</a:t>
            </a:r>
            <a:r>
              <a:rPr lang="tr-TR" dirty="0"/>
              <a:t>.</a:t>
            </a:r>
          </a:p>
          <a:p>
            <a:r>
              <a:rPr lang="tr-TR" dirty="0" err="1"/>
              <a:t>Also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time </a:t>
            </a:r>
            <a:r>
              <a:rPr lang="tr-TR" dirty="0" err="1"/>
              <a:t>to</a:t>
            </a:r>
            <a:r>
              <a:rPr lang="tr-TR" dirty="0"/>
              <a:t> start </a:t>
            </a:r>
            <a:r>
              <a:rPr lang="tr-TR" dirty="0" err="1"/>
              <a:t>preparations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714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discussions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character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ideas</a:t>
            </a:r>
            <a:r>
              <a:rPr lang="tr-TR" dirty="0"/>
              <a:t> </a:t>
            </a:r>
            <a:r>
              <a:rPr lang="tr-TR" dirty="0" err="1"/>
              <a:t>defended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:</a:t>
            </a:r>
          </a:p>
          <a:p>
            <a:r>
              <a:rPr lang="tr-TR" dirty="0" err="1"/>
              <a:t>It</a:t>
            </a:r>
            <a:r>
              <a:rPr lang="tr-TR" dirty="0"/>
              <a:t> is a </a:t>
            </a:r>
            <a:r>
              <a:rPr lang="tr-TR" dirty="0" err="1"/>
              <a:t>contract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is a </a:t>
            </a:r>
            <a:r>
              <a:rPr lang="tr-TR" dirty="0" err="1"/>
              <a:t>pre-contract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is a </a:t>
            </a:r>
            <a:r>
              <a:rPr lang="tr-TR" dirty="0" err="1"/>
              <a:t>contract</a:t>
            </a:r>
            <a:r>
              <a:rPr lang="tr-TR" dirty="0"/>
              <a:t>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character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823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constituent</a:t>
            </a:r>
            <a:r>
              <a:rPr lang="tr-TR" dirty="0"/>
              <a:t> element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are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mutual</a:t>
            </a:r>
            <a:r>
              <a:rPr lang="tr-TR" dirty="0"/>
              <a:t> </a:t>
            </a:r>
            <a:r>
              <a:rPr lang="tr-TR" dirty="0" err="1"/>
              <a:t>promises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2.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sex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521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mutual</a:t>
            </a:r>
            <a:r>
              <a:rPr lang="tr-TR" dirty="0"/>
              <a:t> </a:t>
            </a:r>
            <a:r>
              <a:rPr lang="tr-TR" dirty="0" err="1"/>
              <a:t>promise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form an </a:t>
            </a:r>
            <a:r>
              <a:rPr lang="tr-TR" dirty="0" err="1"/>
              <a:t>engagement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promise</a:t>
            </a:r>
            <a:r>
              <a:rPr lang="tr-TR" dirty="0"/>
              <a:t>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explicit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can be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an </a:t>
            </a:r>
            <a:r>
              <a:rPr lang="tr-TR" dirty="0" err="1"/>
              <a:t>implicit</a:t>
            </a:r>
            <a:r>
              <a:rPr lang="tr-TR" dirty="0"/>
              <a:t> </a:t>
            </a:r>
            <a:r>
              <a:rPr lang="tr-TR" dirty="0" err="1"/>
              <a:t>manner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a </a:t>
            </a:r>
            <a:r>
              <a:rPr lang="tr-TR" dirty="0" err="1"/>
              <a:t>behavior</a:t>
            </a:r>
            <a:r>
              <a:rPr lang="tr-TR" dirty="0"/>
              <a:t> </a:t>
            </a:r>
            <a:r>
              <a:rPr lang="tr-TR" dirty="0" err="1"/>
              <a:t>showing</a:t>
            </a:r>
            <a:r>
              <a:rPr lang="tr-TR" dirty="0"/>
              <a:t> </a:t>
            </a:r>
            <a:r>
              <a:rPr lang="tr-TR" dirty="0" err="1"/>
              <a:t>perfectly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wish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married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.</a:t>
            </a:r>
          </a:p>
          <a:p>
            <a:r>
              <a:rPr lang="tr-TR" dirty="0" err="1"/>
              <a:t>Living</a:t>
            </a:r>
            <a:r>
              <a:rPr lang="tr-TR" dirty="0"/>
              <a:t> </a:t>
            </a:r>
            <a:r>
              <a:rPr lang="tr-TR" dirty="0" err="1"/>
              <a:t>together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not be </a:t>
            </a:r>
            <a:r>
              <a:rPr lang="tr-TR" dirty="0" err="1"/>
              <a:t>considered</a:t>
            </a:r>
            <a:r>
              <a:rPr lang="tr-TR" dirty="0"/>
              <a:t> as an </a:t>
            </a:r>
            <a:r>
              <a:rPr lang="tr-TR" dirty="0" err="1"/>
              <a:t>engagement</a:t>
            </a:r>
            <a:r>
              <a:rPr lang="tr-TR" dirty="0"/>
              <a:t>, as </a:t>
            </a:r>
            <a:r>
              <a:rPr lang="tr-TR" dirty="0" err="1"/>
              <a:t>mentioned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an </a:t>
            </a:r>
            <a:r>
              <a:rPr lang="tr-TR" dirty="0" err="1"/>
              <a:t>explict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implicit</a:t>
            </a:r>
            <a:r>
              <a:rPr lang="tr-TR" dirty="0"/>
              <a:t> </a:t>
            </a:r>
            <a:r>
              <a:rPr lang="tr-TR" dirty="0" err="1"/>
              <a:t>promise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9134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a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.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declare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wishes</a:t>
            </a:r>
            <a:r>
              <a:rPr lang="tr-TR" dirty="0"/>
              <a:t> </a:t>
            </a:r>
            <a:r>
              <a:rPr lang="tr-TR" dirty="0" err="1"/>
              <a:t>abouot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completed</a:t>
            </a:r>
            <a:r>
              <a:rPr lang="tr-TR" dirty="0"/>
              <a:t>.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do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applying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a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 time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in </a:t>
            </a:r>
            <a:r>
              <a:rPr lang="tr-TR" dirty="0" err="1"/>
              <a:t>engagement</a:t>
            </a:r>
            <a:r>
              <a:rPr lang="tr-TR" dirty="0"/>
              <a:t>.</a:t>
            </a:r>
          </a:p>
          <a:p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.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as a </a:t>
            </a:r>
            <a:r>
              <a:rPr lang="tr-TR" dirty="0" err="1"/>
              <a:t>valid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. </a:t>
            </a:r>
            <a:r>
              <a:rPr lang="tr-TR" dirty="0" err="1"/>
              <a:t>Also</a:t>
            </a:r>
            <a:r>
              <a:rPr lang="tr-TR" dirty="0"/>
              <a:t>,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engaged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his/her </a:t>
            </a:r>
            <a:r>
              <a:rPr lang="tr-TR" dirty="0" err="1"/>
              <a:t>gender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invalid</a:t>
            </a:r>
            <a:r>
              <a:rPr lang="tr-TR" dirty="0"/>
              <a:t> </a:t>
            </a:r>
            <a:r>
              <a:rPr lang="tr-TR" dirty="0" err="1"/>
              <a:t>automaticly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566634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465</TotalTime>
  <Words>439</Words>
  <Application>Microsoft Macintosh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Famıly LAW</vt:lpstr>
      <vt:lpstr>Engagement 1</vt:lpstr>
      <vt:lpstr>Engagement 1</vt:lpstr>
      <vt:lpstr>Engagement 1</vt:lpstr>
      <vt:lpstr>Engagement 1</vt:lpstr>
      <vt:lpstr>Engagement 1</vt:lpstr>
      <vt:lpstr>Engagement 1</vt:lpstr>
      <vt:lpstr>Engagement 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100</cp:revision>
  <dcterms:created xsi:type="dcterms:W3CDTF">2020-10-13T17:05:39Z</dcterms:created>
  <dcterms:modified xsi:type="dcterms:W3CDTF">2021-03-07T22:16:43Z</dcterms:modified>
</cp:coreProperties>
</file>