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2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CAB8755-0C91-6744-9A78-B90D03623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Famıly</a:t>
            </a:r>
            <a:r>
              <a:rPr lang="tr-TR" dirty="0"/>
              <a:t> LAW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A258183-0C3C-6B47-A7ED-8BA2EC8EA4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Engagement</a:t>
            </a:r>
            <a:r>
              <a:rPr lang="tr-TR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7963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Engagement</a:t>
            </a:r>
            <a:r>
              <a:rPr lang="tr-TR" dirty="0"/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engagement</a:t>
            </a:r>
            <a:r>
              <a:rPr lang="tr-TR" dirty="0"/>
              <a:t> is </a:t>
            </a:r>
            <a:r>
              <a:rPr lang="tr-TR" dirty="0" err="1"/>
              <a:t>stipulated</a:t>
            </a:r>
            <a:r>
              <a:rPr lang="tr-TR" dirty="0"/>
              <a:t> </a:t>
            </a:r>
            <a:r>
              <a:rPr lang="tr-TR" dirty="0" err="1"/>
              <a:t>under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articles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118 </a:t>
            </a:r>
            <a:r>
              <a:rPr lang="tr-TR" dirty="0" err="1"/>
              <a:t>and</a:t>
            </a:r>
            <a:r>
              <a:rPr lang="tr-TR" dirty="0"/>
              <a:t> 123 in TCC.</a:t>
            </a:r>
          </a:p>
          <a:p>
            <a:r>
              <a:rPr lang="tr-TR" dirty="0" err="1"/>
              <a:t>It</a:t>
            </a:r>
            <a:r>
              <a:rPr lang="tr-TR" dirty="0"/>
              <a:t> is a legal </a:t>
            </a:r>
            <a:r>
              <a:rPr lang="tr-TR" dirty="0" err="1"/>
              <a:t>action</a:t>
            </a:r>
            <a:r>
              <a:rPr lang="tr-TR" dirty="0"/>
              <a:t> </a:t>
            </a:r>
            <a:r>
              <a:rPr lang="tr-TR" dirty="0" err="1"/>
              <a:t>completed</a:t>
            </a:r>
            <a:r>
              <a:rPr lang="tr-TR" dirty="0"/>
              <a:t> </a:t>
            </a:r>
            <a:r>
              <a:rPr lang="tr-TR" dirty="0" err="1"/>
              <a:t>before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.</a:t>
            </a:r>
          </a:p>
          <a:p>
            <a:r>
              <a:rPr lang="tr-TR" dirty="0" err="1"/>
              <a:t>This</a:t>
            </a:r>
            <a:r>
              <a:rPr lang="tr-TR" dirty="0"/>
              <a:t> legal </a:t>
            </a:r>
            <a:r>
              <a:rPr lang="tr-TR" dirty="0" err="1"/>
              <a:t>action</a:t>
            </a:r>
            <a:r>
              <a:rPr lang="tr-TR" dirty="0"/>
              <a:t> is </a:t>
            </a:r>
            <a:r>
              <a:rPr lang="tr-TR" dirty="0" err="1"/>
              <a:t>considered</a:t>
            </a:r>
            <a:r>
              <a:rPr lang="tr-TR" dirty="0"/>
              <a:t> </a:t>
            </a:r>
            <a:r>
              <a:rPr lang="tr-TR" dirty="0" err="1"/>
              <a:t>worthy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stipulated</a:t>
            </a:r>
            <a:r>
              <a:rPr lang="tr-TR" dirty="0"/>
              <a:t> </a:t>
            </a:r>
            <a:r>
              <a:rPr lang="tr-TR" dirty="0" err="1"/>
              <a:t>under</a:t>
            </a:r>
            <a:r>
              <a:rPr lang="tr-TR" dirty="0"/>
              <a:t> </a:t>
            </a:r>
            <a:r>
              <a:rPr lang="tr-TR" dirty="0" err="1"/>
              <a:t>Civil</a:t>
            </a:r>
            <a:r>
              <a:rPr lang="tr-TR" dirty="0"/>
              <a:t> </a:t>
            </a:r>
            <a:r>
              <a:rPr lang="tr-TR" dirty="0" err="1"/>
              <a:t>Code</a:t>
            </a:r>
            <a:r>
              <a:rPr lang="tr-TR" dirty="0"/>
              <a:t>.</a:t>
            </a:r>
          </a:p>
          <a:p>
            <a:r>
              <a:rPr lang="tr-TR" dirty="0" err="1"/>
              <a:t>It</a:t>
            </a:r>
            <a:r>
              <a:rPr lang="tr-TR" dirty="0"/>
              <a:t> can be </a:t>
            </a:r>
            <a:r>
              <a:rPr lang="tr-TR" dirty="0" err="1"/>
              <a:t>seen</a:t>
            </a:r>
            <a:r>
              <a:rPr lang="tr-TR" dirty="0"/>
              <a:t> in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forms</a:t>
            </a:r>
            <a:r>
              <a:rPr lang="tr-TR" dirty="0"/>
              <a:t> in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societies</a:t>
            </a:r>
            <a:r>
              <a:rPr lang="tr-TR" dirty="0"/>
              <a:t>.</a:t>
            </a:r>
          </a:p>
          <a:p>
            <a:r>
              <a:rPr lang="tr-TR" dirty="0" err="1"/>
              <a:t>It</a:t>
            </a:r>
            <a:r>
              <a:rPr lang="tr-TR" dirty="0"/>
              <a:t> is a legal </a:t>
            </a:r>
            <a:r>
              <a:rPr lang="tr-TR" dirty="0" err="1"/>
              <a:t>action</a:t>
            </a:r>
            <a:r>
              <a:rPr lang="tr-TR" dirty="0"/>
              <a:t> </a:t>
            </a:r>
            <a:r>
              <a:rPr lang="tr-TR" dirty="0" err="1"/>
              <a:t>where</a:t>
            </a:r>
            <a:r>
              <a:rPr lang="tr-TR" dirty="0"/>
              <a:t> a </a:t>
            </a:r>
            <a:r>
              <a:rPr lang="tr-TR" dirty="0" err="1"/>
              <a:t>woman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 </a:t>
            </a:r>
            <a:r>
              <a:rPr lang="tr-TR" dirty="0" err="1"/>
              <a:t>man</a:t>
            </a:r>
            <a:r>
              <a:rPr lang="tr-TR" dirty="0"/>
              <a:t> </a:t>
            </a:r>
            <a:r>
              <a:rPr lang="tr-TR" dirty="0" err="1"/>
              <a:t>mutually</a:t>
            </a:r>
            <a:r>
              <a:rPr lang="tr-TR" dirty="0"/>
              <a:t> </a:t>
            </a:r>
            <a:r>
              <a:rPr lang="tr-TR" dirty="0" err="1"/>
              <a:t>promise</a:t>
            </a:r>
            <a:r>
              <a:rPr lang="tr-TR" dirty="0"/>
              <a:t>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marry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969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Engagement</a:t>
            </a:r>
            <a:r>
              <a:rPr lang="tr-TR" dirty="0"/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For</a:t>
            </a:r>
            <a:r>
              <a:rPr lang="tr-TR" dirty="0"/>
              <a:t> a </a:t>
            </a:r>
            <a:r>
              <a:rPr lang="tr-TR" dirty="0" err="1"/>
              <a:t>propose</a:t>
            </a:r>
            <a:r>
              <a:rPr lang="tr-TR" dirty="0"/>
              <a:t> of </a:t>
            </a:r>
            <a:r>
              <a:rPr lang="tr-TR" dirty="0" err="1"/>
              <a:t>marriage</a:t>
            </a:r>
            <a:r>
              <a:rPr lang="tr-TR" dirty="0"/>
              <a:t> be </a:t>
            </a:r>
            <a:r>
              <a:rPr lang="tr-TR" dirty="0" err="1"/>
              <a:t>considered</a:t>
            </a:r>
            <a:r>
              <a:rPr lang="tr-TR" dirty="0"/>
              <a:t> as </a:t>
            </a:r>
            <a:r>
              <a:rPr lang="tr-TR" dirty="0" err="1"/>
              <a:t>engagement</a:t>
            </a:r>
            <a:r>
              <a:rPr lang="tr-TR" dirty="0"/>
              <a:t>, it has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consent</a:t>
            </a:r>
            <a:r>
              <a:rPr lang="tr-TR" dirty="0"/>
              <a:t> of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both</a:t>
            </a:r>
            <a:r>
              <a:rPr lang="tr-TR" dirty="0"/>
              <a:t> </a:t>
            </a:r>
            <a:r>
              <a:rPr lang="tr-TR" dirty="0" err="1"/>
              <a:t>parties</a:t>
            </a:r>
            <a:r>
              <a:rPr lang="tr-TR" dirty="0"/>
              <a:t>.</a:t>
            </a:r>
          </a:p>
          <a:p>
            <a:r>
              <a:rPr lang="tr-TR" dirty="0" err="1"/>
              <a:t>Otherwise</a:t>
            </a:r>
            <a:r>
              <a:rPr lang="tr-TR" dirty="0"/>
              <a:t>, it </a:t>
            </a:r>
            <a:r>
              <a:rPr lang="tr-TR" dirty="0" err="1"/>
              <a:t>cannot</a:t>
            </a:r>
            <a:r>
              <a:rPr lang="tr-TR" dirty="0"/>
              <a:t> be </a:t>
            </a:r>
            <a:r>
              <a:rPr lang="tr-TR" dirty="0" err="1"/>
              <a:t>considered</a:t>
            </a:r>
            <a:r>
              <a:rPr lang="tr-TR" dirty="0"/>
              <a:t> as a </a:t>
            </a:r>
            <a:r>
              <a:rPr lang="tr-TR" dirty="0" err="1"/>
              <a:t>valid</a:t>
            </a:r>
            <a:r>
              <a:rPr lang="tr-TR" dirty="0"/>
              <a:t> </a:t>
            </a:r>
            <a:r>
              <a:rPr lang="tr-TR" dirty="0" err="1"/>
              <a:t>engagement</a:t>
            </a:r>
            <a:r>
              <a:rPr lang="tr-TR" dirty="0"/>
              <a:t>.</a:t>
            </a:r>
          </a:p>
          <a:p>
            <a:r>
              <a:rPr lang="tr-TR" dirty="0"/>
              <a:t>TCC 118/1 </a:t>
            </a:r>
            <a:r>
              <a:rPr lang="tr-TR" dirty="0" err="1"/>
              <a:t>states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: «An </a:t>
            </a:r>
            <a:r>
              <a:rPr lang="tr-TR" dirty="0" err="1"/>
              <a:t>engagament</a:t>
            </a:r>
            <a:r>
              <a:rPr lang="tr-TR" dirty="0"/>
              <a:t> </a:t>
            </a:r>
            <a:r>
              <a:rPr lang="tr-TR" dirty="0" err="1"/>
              <a:t>shall</a:t>
            </a:r>
            <a:r>
              <a:rPr lang="tr-TR" dirty="0"/>
              <a:t> be </a:t>
            </a:r>
            <a:r>
              <a:rPr lang="tr-TR" dirty="0" err="1"/>
              <a:t>established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promise</a:t>
            </a:r>
            <a:r>
              <a:rPr lang="tr-TR" dirty="0"/>
              <a:t> of </a:t>
            </a:r>
            <a:r>
              <a:rPr lang="tr-TR" dirty="0" err="1"/>
              <a:t>marriage</a:t>
            </a:r>
            <a:r>
              <a:rPr lang="tr-TR" dirty="0"/>
              <a:t>.»</a:t>
            </a:r>
          </a:p>
          <a:p>
            <a:r>
              <a:rPr lang="tr-TR" dirty="0" err="1"/>
              <a:t>Engagement</a:t>
            </a:r>
            <a:r>
              <a:rPr lang="tr-TR" dirty="0"/>
              <a:t> can be </a:t>
            </a:r>
            <a:r>
              <a:rPr lang="tr-TR" dirty="0" err="1"/>
              <a:t>considered</a:t>
            </a:r>
            <a:r>
              <a:rPr lang="tr-TR" dirty="0"/>
              <a:t> as </a:t>
            </a:r>
            <a:r>
              <a:rPr lang="tr-TR" dirty="0" err="1"/>
              <a:t>contract</a:t>
            </a:r>
            <a:r>
              <a:rPr lang="tr-TR" dirty="0"/>
              <a:t>.</a:t>
            </a:r>
          </a:p>
          <a:p>
            <a:r>
              <a:rPr lang="tr-TR" dirty="0"/>
              <a:t>But </a:t>
            </a:r>
            <a:r>
              <a:rPr lang="tr-TR" dirty="0" err="1"/>
              <a:t>engagement</a:t>
            </a:r>
            <a:r>
              <a:rPr lang="tr-TR" dirty="0"/>
              <a:t> is not a </a:t>
            </a:r>
            <a:r>
              <a:rPr lang="tr-TR" dirty="0" err="1"/>
              <a:t>classical</a:t>
            </a:r>
            <a:r>
              <a:rPr lang="tr-TR" dirty="0"/>
              <a:t> </a:t>
            </a:r>
            <a:r>
              <a:rPr lang="tr-TR" dirty="0" err="1"/>
              <a:t>contract</a:t>
            </a:r>
            <a:r>
              <a:rPr lang="tr-TR" dirty="0"/>
              <a:t>. </a:t>
            </a:r>
            <a:r>
              <a:rPr lang="tr-TR" dirty="0" err="1"/>
              <a:t>It</a:t>
            </a:r>
            <a:r>
              <a:rPr lang="tr-TR" dirty="0"/>
              <a:t> has a </a:t>
            </a:r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aspect</a:t>
            </a:r>
            <a:r>
              <a:rPr lang="tr-TR" dirty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4738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Engagement</a:t>
            </a:r>
            <a:r>
              <a:rPr lang="tr-TR" dirty="0"/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Engagement</a:t>
            </a:r>
            <a:r>
              <a:rPr lang="tr-TR" dirty="0"/>
              <a:t> can be </a:t>
            </a:r>
            <a:r>
              <a:rPr lang="tr-TR" dirty="0" err="1"/>
              <a:t>considered</a:t>
            </a:r>
            <a:r>
              <a:rPr lang="tr-TR" dirty="0"/>
              <a:t> as a </a:t>
            </a:r>
            <a:r>
              <a:rPr lang="tr-TR" dirty="0" err="1"/>
              <a:t>contract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do not </a:t>
            </a:r>
            <a:r>
              <a:rPr lang="tr-TR" dirty="0" err="1"/>
              <a:t>include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enforceeability</a:t>
            </a:r>
            <a:r>
              <a:rPr lang="tr-TR" dirty="0"/>
              <a:t> </a:t>
            </a:r>
            <a:r>
              <a:rPr lang="tr-TR" dirty="0" err="1"/>
              <a:t>like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contracts</a:t>
            </a:r>
            <a:r>
              <a:rPr lang="tr-TR" dirty="0"/>
              <a:t> do.</a:t>
            </a:r>
          </a:p>
          <a:p>
            <a:r>
              <a:rPr lang="tr-TR" dirty="0"/>
              <a:t>TCC </a:t>
            </a:r>
            <a:r>
              <a:rPr lang="tr-TR" dirty="0" err="1"/>
              <a:t>article</a:t>
            </a:r>
            <a:r>
              <a:rPr lang="tr-TR" dirty="0"/>
              <a:t> 119/1: «An </a:t>
            </a:r>
            <a:r>
              <a:rPr lang="tr-TR" dirty="0" err="1"/>
              <a:t>engagement</a:t>
            </a:r>
            <a:r>
              <a:rPr lang="tr-TR" dirty="0"/>
              <a:t> </a:t>
            </a:r>
            <a:r>
              <a:rPr lang="tr-TR" dirty="0" err="1"/>
              <a:t>does</a:t>
            </a:r>
            <a:r>
              <a:rPr lang="tr-TR" dirty="0"/>
              <a:t> not </a:t>
            </a:r>
            <a:r>
              <a:rPr lang="tr-TR" dirty="0" err="1"/>
              <a:t>give</a:t>
            </a:r>
            <a:r>
              <a:rPr lang="tr-TR" dirty="0"/>
              <a:t> </a:t>
            </a:r>
            <a:r>
              <a:rPr lang="tr-TR" dirty="0" err="1"/>
              <a:t>rise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enforceable</a:t>
            </a:r>
            <a:r>
              <a:rPr lang="tr-TR" dirty="0"/>
              <a:t> </a:t>
            </a:r>
            <a:r>
              <a:rPr lang="tr-TR" dirty="0" err="1"/>
              <a:t>cliam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conclude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.»</a:t>
            </a:r>
          </a:p>
          <a:p>
            <a:r>
              <a:rPr lang="tr-TR" dirty="0"/>
              <a:t>As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engagement</a:t>
            </a:r>
            <a:r>
              <a:rPr lang="tr-TR" dirty="0"/>
              <a:t> </a:t>
            </a:r>
            <a:r>
              <a:rPr lang="tr-TR" dirty="0" err="1"/>
              <a:t>process</a:t>
            </a:r>
            <a:r>
              <a:rPr lang="tr-TR" dirty="0"/>
              <a:t> </a:t>
            </a:r>
            <a:r>
              <a:rPr lang="tr-TR" dirty="0" err="1"/>
              <a:t>continues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couple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able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know</a:t>
            </a:r>
            <a:r>
              <a:rPr lang="tr-TR" dirty="0"/>
              <a:t>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better</a:t>
            </a:r>
            <a:r>
              <a:rPr lang="tr-TR" dirty="0"/>
              <a:t>.</a:t>
            </a:r>
          </a:p>
          <a:p>
            <a:r>
              <a:rPr lang="tr-TR" dirty="0" err="1"/>
              <a:t>Also</a:t>
            </a:r>
            <a:r>
              <a:rPr lang="tr-TR" dirty="0"/>
              <a:t>,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time </a:t>
            </a:r>
            <a:r>
              <a:rPr lang="tr-TR" dirty="0" err="1"/>
              <a:t>to</a:t>
            </a:r>
            <a:r>
              <a:rPr lang="tr-TR" dirty="0"/>
              <a:t> start </a:t>
            </a:r>
            <a:r>
              <a:rPr lang="tr-TR" dirty="0" err="1"/>
              <a:t>preparations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7147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Engagement</a:t>
            </a:r>
            <a:r>
              <a:rPr lang="tr-TR" dirty="0"/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discussions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legal </a:t>
            </a:r>
            <a:r>
              <a:rPr lang="tr-TR" dirty="0" err="1"/>
              <a:t>character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engagement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ideas</a:t>
            </a:r>
            <a:r>
              <a:rPr lang="tr-TR" dirty="0"/>
              <a:t> </a:t>
            </a:r>
            <a:r>
              <a:rPr lang="tr-TR" dirty="0" err="1"/>
              <a:t>defended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:</a:t>
            </a:r>
          </a:p>
          <a:p>
            <a:r>
              <a:rPr lang="tr-TR" dirty="0" err="1"/>
              <a:t>It</a:t>
            </a:r>
            <a:r>
              <a:rPr lang="tr-TR" dirty="0"/>
              <a:t> is a </a:t>
            </a:r>
            <a:r>
              <a:rPr lang="tr-TR" dirty="0" err="1"/>
              <a:t>contract</a:t>
            </a:r>
            <a:r>
              <a:rPr lang="tr-TR" dirty="0"/>
              <a:t>.</a:t>
            </a:r>
          </a:p>
          <a:p>
            <a:r>
              <a:rPr lang="tr-TR" dirty="0" err="1"/>
              <a:t>It</a:t>
            </a:r>
            <a:r>
              <a:rPr lang="tr-TR" dirty="0"/>
              <a:t> is a </a:t>
            </a:r>
            <a:r>
              <a:rPr lang="tr-TR" dirty="0" err="1"/>
              <a:t>pre-contract</a:t>
            </a:r>
            <a:r>
              <a:rPr lang="tr-TR" dirty="0"/>
              <a:t>.</a:t>
            </a:r>
          </a:p>
          <a:p>
            <a:r>
              <a:rPr lang="tr-TR" dirty="0" err="1"/>
              <a:t>It</a:t>
            </a:r>
            <a:r>
              <a:rPr lang="tr-TR" dirty="0"/>
              <a:t> is a </a:t>
            </a:r>
            <a:r>
              <a:rPr lang="tr-TR" dirty="0" err="1"/>
              <a:t>contract</a:t>
            </a:r>
            <a:r>
              <a:rPr lang="tr-TR" dirty="0"/>
              <a:t> </a:t>
            </a:r>
            <a:r>
              <a:rPr lang="tr-TR" dirty="0" err="1"/>
              <a:t>having</a:t>
            </a:r>
            <a:r>
              <a:rPr lang="tr-TR" dirty="0"/>
              <a:t> </a:t>
            </a:r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character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8236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Engagement</a:t>
            </a:r>
            <a:r>
              <a:rPr lang="tr-TR" dirty="0"/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constituent</a:t>
            </a:r>
            <a:r>
              <a:rPr lang="tr-TR" dirty="0"/>
              <a:t> element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engagement</a:t>
            </a:r>
            <a:r>
              <a:rPr lang="tr-TR" dirty="0"/>
              <a:t> </a:t>
            </a:r>
            <a:r>
              <a:rPr lang="tr-TR" dirty="0" err="1"/>
              <a:t>are</a:t>
            </a:r>
            <a:endParaRPr lang="tr-TR" dirty="0"/>
          </a:p>
          <a:p>
            <a:r>
              <a:rPr lang="tr-TR" dirty="0"/>
              <a:t>1.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mutual</a:t>
            </a:r>
            <a:r>
              <a:rPr lang="tr-TR" dirty="0"/>
              <a:t> </a:t>
            </a:r>
            <a:r>
              <a:rPr lang="tr-TR" dirty="0" err="1"/>
              <a:t>promises</a:t>
            </a:r>
            <a:r>
              <a:rPr lang="tr-TR" dirty="0"/>
              <a:t> of </a:t>
            </a:r>
            <a:r>
              <a:rPr lang="tr-TR" dirty="0" err="1"/>
              <a:t>marriage</a:t>
            </a:r>
            <a:endParaRPr lang="tr-TR" dirty="0"/>
          </a:p>
          <a:p>
            <a:r>
              <a:rPr lang="tr-TR" dirty="0"/>
              <a:t>2.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parties</a:t>
            </a:r>
            <a:r>
              <a:rPr lang="tr-TR" dirty="0"/>
              <a:t> </a:t>
            </a:r>
            <a:r>
              <a:rPr lang="tr-TR" dirty="0" err="1"/>
              <a:t>having</a:t>
            </a:r>
            <a:r>
              <a:rPr lang="tr-TR" dirty="0"/>
              <a:t>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sex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5213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Engagement</a:t>
            </a:r>
            <a:r>
              <a:rPr lang="tr-TR" dirty="0"/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mutual</a:t>
            </a:r>
            <a:r>
              <a:rPr lang="tr-TR" dirty="0"/>
              <a:t> </a:t>
            </a:r>
            <a:r>
              <a:rPr lang="tr-TR" dirty="0" err="1"/>
              <a:t>promise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</a:t>
            </a:r>
            <a:r>
              <a:rPr lang="tr-TR" dirty="0" err="1"/>
              <a:t>exist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form an </a:t>
            </a:r>
            <a:r>
              <a:rPr lang="tr-TR" dirty="0" err="1"/>
              <a:t>engagement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promise</a:t>
            </a:r>
            <a:r>
              <a:rPr lang="tr-TR" dirty="0"/>
              <a:t> </a:t>
            </a:r>
            <a:r>
              <a:rPr lang="tr-TR" dirty="0" err="1"/>
              <a:t>don’t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explicit</a:t>
            </a:r>
            <a:r>
              <a:rPr lang="tr-TR" dirty="0"/>
              <a:t>.</a:t>
            </a:r>
          </a:p>
          <a:p>
            <a:r>
              <a:rPr lang="tr-TR" dirty="0" err="1"/>
              <a:t>It</a:t>
            </a:r>
            <a:r>
              <a:rPr lang="tr-TR" dirty="0"/>
              <a:t> can be </a:t>
            </a:r>
            <a:r>
              <a:rPr lang="tr-TR" dirty="0" err="1"/>
              <a:t>made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an </a:t>
            </a:r>
            <a:r>
              <a:rPr lang="tr-TR" dirty="0" err="1"/>
              <a:t>implicit</a:t>
            </a:r>
            <a:r>
              <a:rPr lang="tr-TR" dirty="0"/>
              <a:t> </a:t>
            </a:r>
            <a:r>
              <a:rPr lang="tr-TR" dirty="0" err="1"/>
              <a:t>manner</a:t>
            </a:r>
            <a:r>
              <a:rPr lang="tr-TR" dirty="0"/>
              <a:t> </a:t>
            </a:r>
            <a:r>
              <a:rPr lang="tr-TR" dirty="0" err="1"/>
              <a:t>like</a:t>
            </a:r>
            <a:r>
              <a:rPr lang="tr-TR" dirty="0"/>
              <a:t> a </a:t>
            </a:r>
            <a:r>
              <a:rPr lang="tr-TR" dirty="0" err="1"/>
              <a:t>behavior</a:t>
            </a:r>
            <a:r>
              <a:rPr lang="tr-TR" dirty="0"/>
              <a:t> </a:t>
            </a:r>
            <a:r>
              <a:rPr lang="tr-TR" dirty="0" err="1"/>
              <a:t>showing</a:t>
            </a:r>
            <a:r>
              <a:rPr lang="tr-TR" dirty="0"/>
              <a:t> </a:t>
            </a:r>
            <a:r>
              <a:rPr lang="tr-TR" dirty="0" err="1"/>
              <a:t>perfectly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wish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married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party</a:t>
            </a:r>
            <a:r>
              <a:rPr lang="tr-TR" dirty="0"/>
              <a:t>.</a:t>
            </a:r>
          </a:p>
          <a:p>
            <a:r>
              <a:rPr lang="tr-TR" dirty="0" err="1"/>
              <a:t>Living</a:t>
            </a:r>
            <a:r>
              <a:rPr lang="tr-TR" dirty="0"/>
              <a:t> </a:t>
            </a:r>
            <a:r>
              <a:rPr lang="tr-TR" dirty="0" err="1"/>
              <a:t>together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not be </a:t>
            </a:r>
            <a:r>
              <a:rPr lang="tr-TR" dirty="0" err="1"/>
              <a:t>considered</a:t>
            </a:r>
            <a:r>
              <a:rPr lang="tr-TR" dirty="0"/>
              <a:t> as an </a:t>
            </a:r>
            <a:r>
              <a:rPr lang="tr-TR" dirty="0" err="1"/>
              <a:t>engagement</a:t>
            </a:r>
            <a:r>
              <a:rPr lang="tr-TR" dirty="0"/>
              <a:t>, as </a:t>
            </a:r>
            <a:r>
              <a:rPr lang="tr-TR" dirty="0" err="1"/>
              <a:t>mentioned</a:t>
            </a:r>
            <a:r>
              <a:rPr lang="tr-TR" dirty="0"/>
              <a:t> </a:t>
            </a:r>
            <a:r>
              <a:rPr lang="tr-TR" dirty="0" err="1"/>
              <a:t>before</a:t>
            </a:r>
            <a:r>
              <a:rPr lang="tr-TR" dirty="0"/>
              <a:t>,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be an </a:t>
            </a:r>
            <a:r>
              <a:rPr lang="tr-TR" dirty="0" err="1"/>
              <a:t>explict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implicit</a:t>
            </a:r>
            <a:r>
              <a:rPr lang="tr-TR" dirty="0"/>
              <a:t> </a:t>
            </a:r>
            <a:r>
              <a:rPr lang="tr-TR" dirty="0" err="1"/>
              <a:t>promise</a:t>
            </a:r>
            <a:r>
              <a:rPr lang="tr-TR" dirty="0"/>
              <a:t> of </a:t>
            </a:r>
            <a:r>
              <a:rPr lang="tr-TR" dirty="0" err="1"/>
              <a:t>marriage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9134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Engagement</a:t>
            </a:r>
            <a:r>
              <a:rPr lang="tr-TR" dirty="0"/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Before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,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cannot</a:t>
            </a:r>
            <a:r>
              <a:rPr lang="tr-TR" dirty="0"/>
              <a:t> be a </a:t>
            </a:r>
            <a:r>
              <a:rPr lang="tr-TR" dirty="0" err="1"/>
              <a:t>period</a:t>
            </a:r>
            <a:r>
              <a:rPr lang="tr-TR" dirty="0"/>
              <a:t> </a:t>
            </a:r>
            <a:r>
              <a:rPr lang="tr-TR" dirty="0" err="1"/>
              <a:t>without</a:t>
            </a:r>
            <a:r>
              <a:rPr lang="tr-TR" dirty="0"/>
              <a:t> </a:t>
            </a:r>
            <a:r>
              <a:rPr lang="tr-TR" dirty="0" err="1"/>
              <a:t>engagement</a:t>
            </a:r>
            <a:r>
              <a:rPr lang="tr-TR" dirty="0"/>
              <a:t>. 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parties</a:t>
            </a:r>
            <a:r>
              <a:rPr lang="tr-TR" dirty="0"/>
              <a:t> </a:t>
            </a:r>
            <a:r>
              <a:rPr lang="tr-TR" dirty="0" err="1"/>
              <a:t>declare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wishes</a:t>
            </a:r>
            <a:r>
              <a:rPr lang="tr-TR" dirty="0"/>
              <a:t> </a:t>
            </a:r>
            <a:r>
              <a:rPr lang="tr-TR" dirty="0" err="1"/>
              <a:t>abouot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engagement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completed</a:t>
            </a:r>
            <a:r>
              <a:rPr lang="tr-TR" dirty="0"/>
              <a:t>. </a:t>
            </a:r>
            <a:r>
              <a:rPr lang="tr-TR" dirty="0" err="1"/>
              <a:t>Even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do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while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applying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,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a </a:t>
            </a:r>
            <a:r>
              <a:rPr lang="tr-TR" dirty="0" err="1"/>
              <a:t>very</a:t>
            </a:r>
            <a:r>
              <a:rPr lang="tr-TR" dirty="0"/>
              <a:t> </a:t>
            </a:r>
            <a:r>
              <a:rPr lang="tr-TR" dirty="0" err="1"/>
              <a:t>short</a:t>
            </a:r>
            <a:r>
              <a:rPr lang="tr-TR" dirty="0"/>
              <a:t> time </a:t>
            </a:r>
            <a:r>
              <a:rPr lang="tr-TR" dirty="0" err="1"/>
              <a:t>period</a:t>
            </a:r>
            <a:r>
              <a:rPr lang="tr-TR" dirty="0"/>
              <a:t> </a:t>
            </a:r>
            <a:r>
              <a:rPr lang="tr-TR" dirty="0" err="1"/>
              <a:t>where</a:t>
            </a:r>
            <a:r>
              <a:rPr lang="tr-TR" dirty="0"/>
              <a:t> </a:t>
            </a:r>
            <a:r>
              <a:rPr lang="tr-TR" dirty="0" err="1"/>
              <a:t>parties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in </a:t>
            </a:r>
            <a:r>
              <a:rPr lang="tr-TR" dirty="0" err="1"/>
              <a:t>engagement</a:t>
            </a:r>
            <a:r>
              <a:rPr lang="tr-TR" dirty="0"/>
              <a:t>.</a:t>
            </a:r>
          </a:p>
          <a:p>
            <a:r>
              <a:rPr lang="tr-TR" dirty="0" err="1"/>
              <a:t>Parties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be </a:t>
            </a:r>
            <a:r>
              <a:rPr lang="tr-TR" dirty="0" err="1"/>
              <a:t>man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women</a:t>
            </a:r>
            <a:r>
              <a:rPr lang="tr-TR" dirty="0"/>
              <a:t>. </a:t>
            </a:r>
            <a:r>
              <a:rPr lang="tr-TR" dirty="0" err="1"/>
              <a:t>Same</a:t>
            </a:r>
            <a:r>
              <a:rPr lang="tr-TR" dirty="0"/>
              <a:t> </a:t>
            </a:r>
            <a:r>
              <a:rPr lang="tr-TR" dirty="0" err="1"/>
              <a:t>sex</a:t>
            </a:r>
            <a:r>
              <a:rPr lang="tr-TR" dirty="0"/>
              <a:t> </a:t>
            </a:r>
            <a:r>
              <a:rPr lang="tr-TR" dirty="0" err="1"/>
              <a:t>engagement</a:t>
            </a:r>
            <a:r>
              <a:rPr lang="tr-TR" dirty="0"/>
              <a:t> </a:t>
            </a:r>
            <a:r>
              <a:rPr lang="tr-TR" dirty="0" err="1"/>
              <a:t>cannot</a:t>
            </a:r>
            <a:r>
              <a:rPr lang="tr-TR" dirty="0"/>
              <a:t> be </a:t>
            </a:r>
            <a:r>
              <a:rPr lang="tr-TR" dirty="0" err="1"/>
              <a:t>considered</a:t>
            </a:r>
            <a:r>
              <a:rPr lang="tr-TR" dirty="0"/>
              <a:t> as a </a:t>
            </a:r>
            <a:r>
              <a:rPr lang="tr-TR" dirty="0" err="1"/>
              <a:t>valid</a:t>
            </a:r>
            <a:r>
              <a:rPr lang="tr-TR" dirty="0"/>
              <a:t> </a:t>
            </a:r>
            <a:r>
              <a:rPr lang="tr-TR" dirty="0" err="1"/>
              <a:t>engagement</a:t>
            </a:r>
            <a:r>
              <a:rPr lang="tr-TR" dirty="0"/>
              <a:t>. </a:t>
            </a:r>
            <a:r>
              <a:rPr lang="tr-TR" dirty="0" err="1"/>
              <a:t>Also</a:t>
            </a:r>
            <a:r>
              <a:rPr lang="tr-TR" dirty="0"/>
              <a:t>, 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engaged</a:t>
            </a:r>
            <a:r>
              <a:rPr lang="tr-TR" dirty="0"/>
              <a:t> </a:t>
            </a:r>
            <a:r>
              <a:rPr lang="tr-TR" dirty="0" err="1"/>
              <a:t>party</a:t>
            </a:r>
            <a:r>
              <a:rPr lang="tr-TR" dirty="0"/>
              <a:t> </a:t>
            </a:r>
            <a:r>
              <a:rPr lang="tr-TR" dirty="0" err="1"/>
              <a:t>changes</a:t>
            </a:r>
            <a:r>
              <a:rPr lang="tr-TR" dirty="0"/>
              <a:t> his/her </a:t>
            </a:r>
            <a:r>
              <a:rPr lang="tr-TR" dirty="0" err="1"/>
              <a:t>gender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engagement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invalid</a:t>
            </a:r>
            <a:r>
              <a:rPr lang="tr-TR" dirty="0"/>
              <a:t> </a:t>
            </a:r>
            <a:r>
              <a:rPr lang="tr-TR" dirty="0" err="1"/>
              <a:t>automaticly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566634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465</TotalTime>
  <Words>439</Words>
  <Application>Microsoft Macintosh PowerPoint</Application>
  <PresentationFormat>Geniş ekran</PresentationFormat>
  <Paragraphs>37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Galeri</vt:lpstr>
      <vt:lpstr>Famıly LAW</vt:lpstr>
      <vt:lpstr>Engagement 1</vt:lpstr>
      <vt:lpstr>Engagement 1</vt:lpstr>
      <vt:lpstr>Engagement 1</vt:lpstr>
      <vt:lpstr>Engagement 1</vt:lpstr>
      <vt:lpstr>Engagement 1</vt:lpstr>
      <vt:lpstr>Engagement 1</vt:lpstr>
      <vt:lpstr>Engagement 1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BAŞLANGICI</dc:title>
  <dc:creator>Ali Şahbaz</dc:creator>
  <cp:lastModifiedBy>Ali Şahbaz</cp:lastModifiedBy>
  <cp:revision>100</cp:revision>
  <dcterms:created xsi:type="dcterms:W3CDTF">2020-10-13T17:05:39Z</dcterms:created>
  <dcterms:modified xsi:type="dcterms:W3CDTF">2021-03-07T22:16:43Z</dcterms:modified>
</cp:coreProperties>
</file>