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</p:sldMasterIdLst>
  <p:sldIdLst>
    <p:sldId id="257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60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18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8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52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1197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580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9219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207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636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058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086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6966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10527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7898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22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1444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7786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50748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1683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1046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0279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55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24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6991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0271041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0512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5346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3438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9931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57127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0701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16609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62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49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9457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16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42083489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2710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731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952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548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6764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22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181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54FA0-8E47-4209-8FED-1596D383D0B5}" type="datetimeFigureOut">
              <a:rPr lang="tr-TR" smtClean="0"/>
              <a:t>28.04.2020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47748-9EC3-4823-8519-1FBCA69347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366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426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779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7A52CB-476A-418B-B8D4-E3691CE7F26D}" type="datetimeFigureOut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28.04.2020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48B713F-2742-404A-BD00-46A50C37FF3B}" type="slidenum">
              <a:rPr lang="tr-TR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tr-TR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771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</a:t>
            </a:r>
            <a:r>
              <a:rPr lang="tr-TR" b="1" dirty="0" smtClean="0"/>
              <a:t>TEKNOLOJİSİ</a:t>
            </a:r>
            <a:br>
              <a:rPr lang="tr-TR" b="1" dirty="0" smtClean="0"/>
            </a:br>
            <a:r>
              <a:rPr lang="tr-TR" b="1" dirty="0" smtClean="0"/>
              <a:t>g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671186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b="1" dirty="0" smtClean="0"/>
              <a:t>TOPRAK TEKNOLOJİSİ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5990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24000" y="285728"/>
            <a:ext cx="8229600" cy="642942"/>
          </a:xfrm>
        </p:spPr>
        <p:txBody>
          <a:bodyPr>
            <a:normAutofit/>
          </a:bodyPr>
          <a:lstStyle/>
          <a:p>
            <a:r>
              <a:rPr lang="tr-TR" sz="2400" b="1" dirty="0"/>
              <a:t>	</a:t>
            </a:r>
            <a:r>
              <a:rPr lang="tr-TR" sz="2400" b="1" dirty="0" err="1"/>
              <a:t>Şekİl</a:t>
            </a:r>
            <a:r>
              <a:rPr lang="tr-TR" sz="2400" b="1" dirty="0"/>
              <a:t> Verme </a:t>
            </a:r>
            <a:r>
              <a:rPr lang="tr-TR" sz="2400" b="1" dirty="0" err="1"/>
              <a:t>MetodlarInIn</a:t>
            </a:r>
            <a:r>
              <a:rPr lang="tr-TR" sz="2400" b="1" dirty="0"/>
              <a:t> </a:t>
            </a:r>
            <a:r>
              <a:rPr lang="tr-TR" sz="2400" b="1" dirty="0" err="1"/>
              <a:t>SInIflandIrIlmasI</a:t>
            </a:r>
            <a:endParaRPr lang="tr-TR" sz="24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981200" y="1285860"/>
          <a:ext cx="8229600" cy="51517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2273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Metodlar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Kullanılan Basınç</a:t>
                      </a:r>
                      <a:r>
                        <a:rPr lang="tr-TR" sz="2400" baseline="0" dirty="0" smtClean="0"/>
                        <a:t> (</a:t>
                      </a:r>
                      <a:r>
                        <a:rPr lang="tr-TR" sz="2400" baseline="0" dirty="0" err="1" smtClean="0"/>
                        <a:t>psi</a:t>
                      </a:r>
                      <a:r>
                        <a:rPr lang="tr-TR" sz="2400" baseline="0" dirty="0" smtClean="0"/>
                        <a:t>)</a:t>
                      </a:r>
                      <a:endParaRPr lang="tr-T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Su Kapsamı</a:t>
                      </a:r>
                    </a:p>
                    <a:p>
                      <a:endParaRPr lang="tr-TR" sz="2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159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Kalıba doldurma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aseline="0" dirty="0" smtClean="0"/>
                        <a:t>                -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15-25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159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Plastik</a:t>
                      </a:r>
                      <a:r>
                        <a:rPr lang="tr-TR" sz="2400" baseline="0" dirty="0" smtClean="0"/>
                        <a:t> şekillendirme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5-50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25-30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159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Basınç </a:t>
                      </a:r>
                      <a:r>
                        <a:rPr lang="tr-TR" sz="2400" dirty="0" err="1" smtClean="0"/>
                        <a:t>uyg</a:t>
                      </a:r>
                      <a:r>
                        <a:rPr lang="tr-TR" sz="2400" dirty="0" smtClean="0"/>
                        <a:t>. </a:t>
                      </a:r>
                      <a:r>
                        <a:rPr lang="tr-TR" sz="2400" dirty="0" err="1" smtClean="0"/>
                        <a:t>şekill</a:t>
                      </a:r>
                      <a:r>
                        <a:rPr lang="tr-TR" sz="2400" dirty="0" smtClean="0"/>
                        <a:t>.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50-10000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15-20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159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Kuru presleme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10000-15000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5-10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159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Toz</a:t>
                      </a:r>
                      <a:r>
                        <a:rPr lang="tr-TR" sz="2400" baseline="0" dirty="0" smtClean="0"/>
                        <a:t> presleme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3000-20000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0-2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1159"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İzostatik</a:t>
                      </a:r>
                      <a:r>
                        <a:rPr lang="tr-TR" sz="2400" dirty="0" smtClean="0"/>
                        <a:t> presleme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5000-10</a:t>
                      </a:r>
                      <a:r>
                        <a:rPr lang="tr-TR" sz="2400" baseline="0" dirty="0" smtClean="0"/>
                        <a:t> 000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0-15</a:t>
                      </a:r>
                      <a:endParaRPr lang="tr-TR" sz="2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5965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ac88724b-bb92-411e-973c-b9a483e2543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52347596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41</Words>
  <Application>Microsoft Office PowerPoint</Application>
  <PresentationFormat>Geniş ekran</PresentationFormat>
  <Paragraphs>24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4</vt:i4>
      </vt:variant>
      <vt:variant>
        <vt:lpstr>Slayt Başlıkları</vt:lpstr>
      </vt:variant>
      <vt:variant>
        <vt:i4>4</vt:i4>
      </vt:variant>
    </vt:vector>
  </HeadingPairs>
  <TitlesOfParts>
    <vt:vector size="14" baseType="lpstr">
      <vt:lpstr>Arial</vt:lpstr>
      <vt:lpstr>Calibri</vt:lpstr>
      <vt:lpstr>Calibri Light</vt:lpstr>
      <vt:lpstr>Franklin Gothic Book</vt:lpstr>
      <vt:lpstr>Franklin Gothic Medium</vt:lpstr>
      <vt:lpstr>Wingdings 2</vt:lpstr>
      <vt:lpstr>Office Teması</vt:lpstr>
      <vt:lpstr>Gezinti</vt:lpstr>
      <vt:lpstr>1_Gezinti</vt:lpstr>
      <vt:lpstr>2_Gezinti</vt:lpstr>
      <vt:lpstr>TOPRAK TEKNOLOJİSİ g</vt:lpstr>
      <vt:lpstr>TOPRAK TEKNOLOJİSİ</vt:lpstr>
      <vt:lpstr> Şekİl Verme MetodlarInIn SInIflandIrIlmasI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TOPRAK TEKNOLOJİSİ giriş</dc:title>
  <dc:creator>a a</dc:creator>
  <cp:lastModifiedBy>a a</cp:lastModifiedBy>
  <cp:revision>15</cp:revision>
  <dcterms:created xsi:type="dcterms:W3CDTF">2020-04-28T13:24:15Z</dcterms:created>
  <dcterms:modified xsi:type="dcterms:W3CDTF">2020-04-28T13:42:51Z</dcterms:modified>
</cp:coreProperties>
</file>