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EB8C0A-ECC7-6B42-97AA-649C78E60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F52A440-A94D-FB49-95E3-455B08CBC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0E001C9-FCFC-5342-AB21-C9633ED86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F593-AE01-6240-A7DC-33861E935584}" type="datetimeFigureOut">
              <a:rPr lang="tr-TR" smtClean="0"/>
              <a:t>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D278B58-60B1-3E46-9879-02A4BA22E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401AB56-DEE2-4342-9836-5A61DA525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85D9-3262-6841-80EE-C9BF7C4CCB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715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0B8D504-3C9A-DA4B-90F8-1C3E76AE9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0228C96-1F3B-174E-A7B2-55D53EA46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EE154F-7BE7-FA4B-BCAA-F59EA736D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F593-AE01-6240-A7DC-33861E935584}" type="datetimeFigureOut">
              <a:rPr lang="tr-TR" smtClean="0"/>
              <a:t>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24A14A7-107A-C741-A16E-B2A39278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D7CB9F0-1D3D-FD42-84E3-4006A4108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85D9-3262-6841-80EE-C9BF7C4CCB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8350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6083713-5498-EA45-89FB-1ACAC864A8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C41594C-F018-6E4D-8004-AEF6FFE46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CCA0D4C-2933-204A-AEAF-C2EB53785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F593-AE01-6240-A7DC-33861E935584}" type="datetimeFigureOut">
              <a:rPr lang="tr-TR" smtClean="0"/>
              <a:t>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FCC85AF-1DE7-964A-9774-AA7588718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7C67EDE-C0B0-8A4B-9B92-2665AF163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85D9-3262-6841-80EE-C9BF7C4CCB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363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BAA751-366B-0241-9373-659FFAF3E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DBC1AF-6515-824D-BE0B-B59A09277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249C287-9208-BF45-A445-E7A8B854C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F593-AE01-6240-A7DC-33861E935584}" type="datetimeFigureOut">
              <a:rPr lang="tr-TR" smtClean="0"/>
              <a:t>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AB36CC4-6179-6B49-A124-D55B0D03B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A209F26-1C2D-4F4E-95C0-24479E888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85D9-3262-6841-80EE-C9BF7C4CCB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181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A504E0-2FEC-D845-B245-976691BE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F2295F4-0466-3A4E-9F3A-489D1463F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C3DB28A-EF53-6845-9162-74C65CC5A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F593-AE01-6240-A7DC-33861E935584}" type="datetimeFigureOut">
              <a:rPr lang="tr-TR" smtClean="0"/>
              <a:t>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18A1EEF-9F31-6340-AA4F-E687B13A4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A5248BB-7404-D248-9808-170DBF619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85D9-3262-6841-80EE-C9BF7C4CCB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030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C3789A-7274-C041-A8B5-D7E583D05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8EA6151-BF85-4844-AB6E-F3C4039825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5E40CB3-D6ED-164D-8DC1-F020BE8C3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136FCA9-FC62-F649-A2D9-53953388B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F593-AE01-6240-A7DC-33861E935584}" type="datetimeFigureOut">
              <a:rPr lang="tr-TR" smtClean="0"/>
              <a:t>2.05.2020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250AB19-432A-1B4F-8CBC-3CF3F0EB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817D4A8-C156-C84F-A7BF-4E72424D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85D9-3262-6841-80EE-C9BF7C4CCB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28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9EC04C-D960-D846-9F71-318585C5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C212537-1202-224A-B6D1-D547A319F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DD3E82D-DB17-D546-A3B2-57B417BB8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2D45E4E-0DE2-7E40-AA62-6008F77D0C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AC127A2-7CA3-2C4A-8280-5D72D5912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1CDE443-D1DF-9945-9E0B-EF07066F9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F593-AE01-6240-A7DC-33861E935584}" type="datetimeFigureOut">
              <a:rPr lang="tr-TR" smtClean="0"/>
              <a:t>2.05.2020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95276E8-9C7F-1344-9860-1460145E5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6A3B775-3F3E-6E43-89BF-A3869EF4E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85D9-3262-6841-80EE-C9BF7C4CCB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5575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1EF882-969F-6840-A7EA-D7056D5E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36D5797-0C25-8242-B596-517D0DA10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F593-AE01-6240-A7DC-33861E935584}" type="datetimeFigureOut">
              <a:rPr lang="tr-TR" smtClean="0"/>
              <a:t>2.05.2020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3202322-9927-5646-974B-064E044B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F875BA0-4742-894A-82A4-4BEA5BEF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85D9-3262-6841-80EE-C9BF7C4CCB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255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D8A493D-6E7B-2E4A-9571-2F8B99128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F593-AE01-6240-A7DC-33861E935584}" type="datetimeFigureOut">
              <a:rPr lang="tr-TR" smtClean="0"/>
              <a:t>2.05.2020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23753D7-2836-EE4B-897C-AD279DCD1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6896D55-3E3E-EA4B-B1DB-4BC46D5F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85D9-3262-6841-80EE-C9BF7C4CCB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6355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77F8C0-7559-0B45-997A-CA252E9B1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D7A310-0E32-B342-8628-497CC5B4F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C0977AD-0DC8-C642-A91E-1A69C0018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0CF523E-7C66-614C-8303-90087E1F3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F593-AE01-6240-A7DC-33861E935584}" type="datetimeFigureOut">
              <a:rPr lang="tr-TR" smtClean="0"/>
              <a:t>2.05.2020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68C980A-F58D-6747-8B60-4065DB9F3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AC73D07-76BC-6C40-9CA0-9847E7151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85D9-3262-6841-80EE-C9BF7C4CCB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904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B6F830-F732-094D-9FAD-15BCE889D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B0C9D0C-BB1E-404B-8ED5-296E570CEC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57C70BB-E7AA-854A-863B-F2D25D574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4F5E191-3B13-8F4A-9193-75FF87C0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F593-AE01-6240-A7DC-33861E935584}" type="datetimeFigureOut">
              <a:rPr lang="tr-TR" smtClean="0"/>
              <a:t>2.05.2020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8476E8D-F1BE-CA40-B6E7-0379181B1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6D09CE4-5006-0641-90BC-7D393FEAD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85D9-3262-6841-80EE-C9BF7C4CCB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071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388CCA7-EE88-B84A-A904-7563DE7E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9245806-3F4D-414F-8090-C1BDF825B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F825B9-3894-C846-8B69-2F62ED43C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DF593-AE01-6240-A7DC-33861E935584}" type="datetimeFigureOut">
              <a:rPr lang="tr-TR" smtClean="0"/>
              <a:t>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1FFBD64-4D68-324D-87ED-815563A76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C330329-D011-E84B-B6AD-7413B4478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885D9-3262-6841-80EE-C9BF7C4CCB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627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939111B-57FB-BA4D-8E08-6E5CFE929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33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C81A54D-BDF9-1D4F-9CD4-7B5EC344A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368" y="303797"/>
            <a:ext cx="8101263" cy="607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78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33F73A52-0BB4-9543-BB44-F947817B1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62" y="375985"/>
            <a:ext cx="7836569" cy="587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94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8BB2C0C-BF44-7D44-8FCC-D6E320419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674" y="424113"/>
            <a:ext cx="8257674" cy="61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33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Geniş ekran</PresentationFormat>
  <Paragraphs>0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vbo</dc:creator>
  <cp:lastModifiedBy>vbo</cp:lastModifiedBy>
  <cp:revision>1</cp:revision>
  <dcterms:created xsi:type="dcterms:W3CDTF">2020-05-02T16:37:04Z</dcterms:created>
  <dcterms:modified xsi:type="dcterms:W3CDTF">2020-05-02T16:38:44Z</dcterms:modified>
</cp:coreProperties>
</file>