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 snapToGrid="0">
      <p:cViewPr varScale="1">
        <p:scale>
          <a:sx n="64" d="100"/>
          <a:sy n="64" d="100"/>
        </p:scale>
        <p:origin x="95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E145AA-B89D-44D0-8F42-DC1D0FA11A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7358E24-8681-411F-80EF-C978E5C968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B4110E-98E9-468A-97CE-E24681D9A0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664E62-B6EF-4BD9-B6FC-172C0E2CE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0097597-8BC5-4D86-9316-0107D6CB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369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A99B81-9AE2-4CB4-8C0B-1C445B5A7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63AA4EE-6CF4-471F-938E-67BACDD03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407022F-2CA5-4315-8B0D-2B903410D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9755FD-E310-4349-BB02-74FA1554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2091D77-1D62-47F0-9371-95DDA7DF3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183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ABA753B-0F01-499B-BE8E-6CF65E525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D6CDD2B-F523-4E48-A47F-7EED6EF06D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544CF98-93C8-41D2-97EB-F01EE8CAD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8428501-C94E-4E8D-A921-279CFDBD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61143E-F7DE-4FB7-A45C-EDE327B71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920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093995E-DBF4-4450-99CC-902F88AF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83A15CD-B921-4FE4-820A-BF7708409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74FD601-8A95-47BD-979F-30354C605C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A239CE-0F8A-4CBE-AD40-38103869A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0649F15-FA00-43EE-9101-2ECA32091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7390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3DC3C3-811B-455B-AFE2-0F535E1AE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3CE3226-2930-48A1-A789-7DE5EB049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2EA74A-73E0-43C3-9332-159E56861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0A2B529-3EF0-406B-A8D2-03AE34E7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153B69E-568D-467F-BCC1-BD3618B89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295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A55AA6-0C60-4174-9402-0B7D8E93E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939762-787A-48DC-B147-DEF81CFC25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C5E33F4-E9D6-4999-ABF2-2458B79D27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FFA4E62-BC5B-4152-8394-80AF04E26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F45BBAF-79FE-40B7-BAB8-DA570DE37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86335534-A9AD-414D-B8B8-754516B2B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661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070F597-E3B6-4C15-BF88-863D52C99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D4722D-E1F6-4C93-8737-5F4B7123A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F06B7BB6-D571-48DB-A628-BC8E3AADE5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AC4B6618-639F-49C0-B1F9-714EA0FA35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9F89364-75EE-4F86-8268-A6338F1807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0F961A9-A123-4D9F-8850-877122A62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93B52C0-DD88-40F2-A2AF-9483A166F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59E3EEB4-1DD2-414A-AC5A-44C960D03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706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C76DA3-6B83-4309-BD1A-3039C527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FDBF3D0-2E96-42A4-8143-35AD7F4AA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D6AA37C-166E-40FE-A4B5-55D35049E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8F9A665-E857-42D3-8365-3958DAB3F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93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F16F7DDC-EEE4-4CDD-8491-969ADD718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5D790E-6B61-407D-A9EF-D84046D00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044E0505-15BB-488A-9ED5-DE049D645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570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BF99BA-5C5B-4A78-A641-5281F3AD1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FCDC10-21F8-42E1-9385-4FBAC5099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7542713-46C9-4B82-A0BA-8103839432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0BBC43-ECDC-4C3D-A235-656257A8B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466A3B2-1E7D-44E6-B8B6-04828F2A0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FAF958A-0468-4A45-813C-F6AA1F26C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314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E5C4150-1094-4519-9D1C-14981260D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E6B71F9E-46E7-4F53-9DB8-71FD966135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74BA7BD-51F1-4D2B-B322-4D0451C661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BE2F3BE-D430-451E-8C52-7720AB15D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B1D2B2A-31FD-4446-8993-45611FD80C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B7892AC-AF20-4A52-9169-2F705FD96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78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7A7D4BF-C1EC-42CA-9C28-4A6EF40C5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16EAD9E-B1F8-44FB-9880-4F5795DED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9473B58-8520-4389-B56E-F4AFB37E93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94BA4-521E-4507-A239-FE9468925238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F22E8A0-9252-4AFA-BD5D-3A55588DEF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B7D6C35-AB78-4CE5-A6F4-7CB5E665C5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6CCAA-2036-4B41-828A-252476AFA4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579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ult-kor.hu/nem-szabadalmaztatta-vilaghiru-talalmanyat-etvs-lorand-20190409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ult-kor.hu/nem-szabadalmaztatta-vilaghiru-talalmanyat-etvs-lorand-2019040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igo.hu/tudomany/20070530fantasztikus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rigo.hu/tudomany/20070530fantasztikus.ht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rigo.hu/tudomany/20070530fantasztikus.html" TargetMode="External"/><Relationship Id="rId2" Type="http://schemas.openxmlformats.org/officeDocument/2006/relationships/hyperlink" Target="https://mult-kor.hu/nem-szabadalmaztatta-vilaghiru-talalmanyat-etvs-lorand-2019040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F1368A-F8CF-483C-850A-3943B119B4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/>
              <a:t>İleri Macarca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52D97C-8937-4204-9629-B5F27580FC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Anlama-Konuşma-Yazma</a:t>
            </a:r>
          </a:p>
        </p:txBody>
      </p:sp>
    </p:spTree>
    <p:extLst>
      <p:ext uri="{BB962C8B-B14F-4D97-AF65-F5344CB8AC3E}">
        <p14:creationId xmlns:p14="http://schemas.microsoft.com/office/powerpoint/2010/main" val="1319775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92BB9B3-EC9F-4686-8F51-BCB56818D8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Eötvös </a:t>
            </a:r>
            <a:r>
              <a:rPr lang="tr-TR" dirty="0" err="1"/>
              <a:t>Loránd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BCEF24F-FCA2-4C22-B979-187B67A68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«…K</a:t>
            </a:r>
            <a:r>
              <a:rPr lang="hu-HU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idolgozta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róla elnevezett reflexiós módszert a felületi feszültség mérésére. Felismerte a folyadékok különböző hőfokon mért felületi feszültsége és a molekulasúly közötti összefüggést, amelyet Eötvös-törvénynek neveznek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  <a:r>
              <a:rPr lang="hu-HU" dirty="0"/>
              <a:t>.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400" dirty="0"/>
              <a:t>Kaynak: </a:t>
            </a:r>
            <a:r>
              <a:rPr lang="tr-TR" sz="2400" dirty="0">
                <a:hlinkClick r:id="rId2"/>
              </a:rPr>
              <a:t>https://mult-kor.hu/nem-szabadalmaztatta-vilaghiru-talalmanyat-etvs-lorand-20190409</a:t>
            </a:r>
            <a:endParaRPr lang="tr-TR" sz="2400" dirty="0"/>
          </a:p>
          <a:p>
            <a:pPr marL="0" indent="0">
              <a:buNone/>
            </a:pPr>
            <a:endParaRPr lang="hu-HU" sz="2400" dirty="0"/>
          </a:p>
          <a:p>
            <a:pPr marL="0" indent="0">
              <a:buNone/>
            </a:pPr>
            <a:r>
              <a:rPr lang="tr-TR" sz="2400" dirty="0"/>
              <a:t>Erişim tarihi: 01.05.2020</a:t>
            </a:r>
          </a:p>
        </p:txBody>
      </p:sp>
    </p:spTree>
    <p:extLst>
      <p:ext uri="{BB962C8B-B14F-4D97-AF65-F5344CB8AC3E}">
        <p14:creationId xmlns:p14="http://schemas.microsoft.com/office/powerpoint/2010/main" val="664284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5522ED-AA8D-4EF0-858E-6A80988CF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Eötvös </a:t>
            </a:r>
            <a:r>
              <a:rPr lang="tr-TR" dirty="0" err="1"/>
              <a:t>Loránd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F35109-F0F1-41AF-AF4E-B96A726921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</a:t>
            </a:r>
            <a:r>
              <a:rPr lang="hu-H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gravitációs térerősség változásainak mérésére szerkesztette meg torziós ingáját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Nevét a Föld gravitációs terének 1888-ban megkezdett vizsgálata tette világhírűvé. A gravitációs térerősség változásainak mérésére szerkesztette meg világhírű torziós ingáját, mely Cavendish és Coulomb eszközeinek továbbfejlesztett és hasznosítható változata.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hu-HU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hu-HU" dirty="0"/>
          </a:p>
          <a:p>
            <a:pPr marL="0" indent="0">
              <a:buNone/>
            </a:pPr>
            <a:r>
              <a:rPr lang="tr-TR" dirty="0"/>
              <a:t>Kaynak: </a:t>
            </a:r>
            <a:r>
              <a:rPr lang="tr-TR" dirty="0">
                <a:hlinkClick r:id="rId2"/>
              </a:rPr>
              <a:t>https://mult-kor.hu/nem-szabadalmaztatta-vilaghiru-talalmanyat-etvs-lorand-20190409</a:t>
            </a:r>
            <a:endParaRPr lang="tr-TR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tr-TR" dirty="0"/>
              <a:t>Erişim tarihi: 01.05.2020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0318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A022B88-20F6-40E9-B1FD-432ED1501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Eötvös </a:t>
            </a:r>
            <a:r>
              <a:rPr lang="tr-TR" dirty="0" err="1"/>
              <a:t>Loránd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D4939C-F26B-4BA6-B8EA-EAF45172F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«…Eötvös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először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1880-as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végén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vizsgálta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különböző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anyagok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súlyos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tehetetlen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tömegének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arányosságát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Az 1900-as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években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Eötvös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Loránd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Pekár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Dezső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Fekete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Jenő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már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</a:t>
            </a:r>
            <a:r>
              <a:rPr lang="tr-TR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-8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százmilliomod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rész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pontossággal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mérte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állandónak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súlyos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tehetetlen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tömeg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arányát</a:t>
            </a:r>
            <a:r>
              <a:rPr lang="tr-T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 </a:t>
            </a: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sz="2400" dirty="0"/>
              <a:t>Kaynak: </a:t>
            </a:r>
            <a:r>
              <a:rPr lang="tr-TR" sz="2400" dirty="0">
                <a:hlinkClick r:id="rId2"/>
              </a:rPr>
              <a:t>https://www.origo.hu/tudomany/20070530fantasztikus.html</a:t>
            </a: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Erişim tarihi: 01.05.2020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94271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D87B898-EB27-4C20-8621-15FAEDB5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Eötvös </a:t>
            </a:r>
            <a:r>
              <a:rPr lang="tr-TR" dirty="0" err="1"/>
              <a:t>Loránd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60746E-4CD9-48D7-8FAC-52E1A10A0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«…Renner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János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1930-as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években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megismételte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kísérleteket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és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nagyságrenddel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javította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mérések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pontosságát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méréseket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az Eötvös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Loránd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által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alkotott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torziós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inga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különböző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változataival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végezték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…»</a:t>
            </a: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400" dirty="0"/>
              <a:t>Kaynak: </a:t>
            </a:r>
            <a:r>
              <a:rPr lang="tr-TR" sz="2400" dirty="0">
                <a:hlinkClick r:id="rId2"/>
              </a:rPr>
              <a:t>https://www.origo.hu/tudomany/20070530fantasztikus.html</a:t>
            </a:r>
            <a:endParaRPr lang="tr-TR" sz="2400" dirty="0"/>
          </a:p>
          <a:p>
            <a:pPr marL="0" indent="0" algn="just">
              <a:buNone/>
            </a:pPr>
            <a:r>
              <a:rPr lang="tr-TR" sz="2400" dirty="0"/>
              <a:t>Erişim tarihi: 01.05.2020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970569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88F248-68B0-4F9D-A548-B1C918BAE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Alıştırma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A2AD4C-F621-4D3C-AF1F-D3E5ACCC2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dirty="0"/>
              <a:t>Eötvös </a:t>
            </a:r>
            <a:r>
              <a:rPr lang="tr-TR" dirty="0" err="1"/>
              <a:t>Loránd</a:t>
            </a:r>
            <a:r>
              <a:rPr lang="tr-TR" dirty="0"/>
              <a:t> kimdir? Macarca anlatınız.</a:t>
            </a:r>
          </a:p>
          <a:p>
            <a:pPr algn="just"/>
            <a:r>
              <a:rPr lang="tr-TR" dirty="0"/>
              <a:t>Eötvös </a:t>
            </a:r>
            <a:r>
              <a:rPr lang="tr-TR" dirty="0" err="1"/>
              <a:t>Loránd’ın</a:t>
            </a:r>
            <a:r>
              <a:rPr lang="tr-TR" dirty="0"/>
              <a:t> bilimsel kimliği ve bilime katkıları hakkında 10 cümleden oluşan bir metin yazınız.</a:t>
            </a:r>
          </a:p>
          <a:p>
            <a:pPr algn="just"/>
            <a:r>
              <a:rPr lang="tr-TR" dirty="0"/>
              <a:t>Bir bilim insanı hakkında geliştirdiği teori/kuram/icat/buluş vb.. konusunda da bilgi vererek Macarca konuşma yapınız. Devamında soru-cevap bölümünden oluşan bir diyalog oluşturalım. </a:t>
            </a:r>
          </a:p>
          <a:p>
            <a:pPr algn="just"/>
            <a:r>
              <a:rPr lang="tr-TR" i="1" dirty="0" err="1"/>
              <a:t>elmélet</a:t>
            </a:r>
            <a:r>
              <a:rPr lang="tr-TR" dirty="0"/>
              <a:t> / </a:t>
            </a:r>
            <a:r>
              <a:rPr lang="tr-TR" i="1" dirty="0" err="1"/>
              <a:t>zseni</a:t>
            </a:r>
            <a:r>
              <a:rPr lang="tr-TR" dirty="0"/>
              <a:t> / </a:t>
            </a:r>
            <a:r>
              <a:rPr lang="tr-TR" i="1" dirty="0"/>
              <a:t>tudomány</a:t>
            </a:r>
            <a:r>
              <a:rPr lang="tr-TR" dirty="0"/>
              <a:t> / </a:t>
            </a:r>
            <a:r>
              <a:rPr lang="tr-TR" i="1" dirty="0" err="1"/>
              <a:t>találmány</a:t>
            </a:r>
            <a:r>
              <a:rPr lang="tr-TR" dirty="0"/>
              <a:t> sözcüklerinin ne anlama geldiklerini Macarca açıklayınız.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005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9821D3-FCB2-4EC8-B3FD-ED36DCFE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37A88A0-F093-4F19-BFD7-EFFBD426E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https://mult-kor.hu/nem-szabadalmaztatta-vilaghiru-talalmanyat-etvs-lorand-20190409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>
                <a:hlinkClick r:id="rId3"/>
              </a:rPr>
              <a:t>https://www.origo.hu/tudomany/20070530fantasztikus.html</a:t>
            </a:r>
            <a:endParaRPr lang="tr-TR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tr-TR" dirty="0"/>
              <a:t>Erişim tarihi: 01.05.2020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13179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319</Words>
  <Application>Microsoft Office PowerPoint</Application>
  <PresentationFormat>Geniş ekran</PresentationFormat>
  <Paragraphs>39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Teması</vt:lpstr>
      <vt:lpstr>İleri Macarca</vt:lpstr>
      <vt:lpstr>Eötvös Loránd</vt:lpstr>
      <vt:lpstr>Eötvös Loránd</vt:lpstr>
      <vt:lpstr>Eötvös Loránd</vt:lpstr>
      <vt:lpstr>Eötvös Loránd</vt:lpstr>
      <vt:lpstr>Alıştırma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</dc:title>
  <dc:creator>Alpertunga Altaylı</dc:creator>
  <cp:lastModifiedBy>Alpertunga Altaylı</cp:lastModifiedBy>
  <cp:revision>16</cp:revision>
  <dcterms:created xsi:type="dcterms:W3CDTF">2020-05-01T19:56:20Z</dcterms:created>
  <dcterms:modified xsi:type="dcterms:W3CDTF">2020-05-07T18:04:05Z</dcterms:modified>
</cp:coreProperties>
</file>