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0058400" cy="7772400"/>
  <p:notesSz cx="6858000" cy="9144000"/>
  <p:embeddedFontLst>
    <p:embeddedFont>
      <p:font typeface="Calibri" pitchFamily="34" charset="0"/>
      <p:regular r:id="rId14"/>
      <p:bold r:id="rId15"/>
      <p:italic r:id="rId16"/>
      <p:boldItalic r:id="rId17"/>
    </p:embeddedFont>
    <p:embeddedFont>
      <p:font typeface="Lato" charset="-94"/>
      <p:regular r:id="rId18"/>
      <p:bold r:id="rId19"/>
      <p:italic r:id="rId20"/>
      <p:boldItalic r:id="rId21"/>
    </p:embeddedFont>
    <p:embeddedFont>
      <p:font typeface="Raleway" charset="-94"/>
      <p:regular r:id="rId22"/>
      <p:bold r:id="rId23"/>
      <p:italic r:id="rId24"/>
      <p:boldItalic r:id="rId2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2448">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67" d="100"/>
          <a:sy n="67" d="100"/>
        </p:scale>
        <p:origin x="-1284" y="72"/>
      </p:cViewPr>
      <p:guideLst>
        <p:guide orient="horz" pos="2448"/>
        <p:guide pos="31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font" Target="fonts/font5.fntdata"/><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font" Target="fonts/font8.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4.fntdata"/><Relationship Id="rId25" Type="http://schemas.openxmlformats.org/officeDocument/2006/relationships/font" Target="fonts/font12.fntdata"/><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font" Target="fonts/font7.fntdata"/><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1.fntdata"/><Relationship Id="rId5" Type="http://schemas.openxmlformats.org/officeDocument/2006/relationships/slide" Target="slides/slide4.xml"/><Relationship Id="rId15" Type="http://schemas.openxmlformats.org/officeDocument/2006/relationships/font" Target="fonts/font2.fntdata"/><Relationship Id="rId23" Type="http://schemas.openxmlformats.org/officeDocument/2006/relationships/font" Target="fonts/font10.fntdata"/><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6.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 Id="rId22" Type="http://schemas.openxmlformats.org/officeDocument/2006/relationships/font" Target="fonts/font9.fntdata"/><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210546" y="685800"/>
            <a:ext cx="4437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825047344"/>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g622f706857_0_55:notes"/>
          <p:cNvSpPr>
            <a:spLocks noGrp="1" noRot="1" noChangeAspect="1"/>
          </p:cNvSpPr>
          <p:nvPr>
            <p:ph type="sldImg" idx="2"/>
          </p:nvPr>
        </p:nvSpPr>
        <p:spPr>
          <a:xfrm>
            <a:off x="1210546" y="685800"/>
            <a:ext cx="4437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 name="Google Shape;84;g622f706857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g622f706857_1_47:notes"/>
          <p:cNvSpPr>
            <a:spLocks noGrp="1" noRot="1" noChangeAspect="1"/>
          </p:cNvSpPr>
          <p:nvPr>
            <p:ph type="sldImg" idx="2"/>
          </p:nvPr>
        </p:nvSpPr>
        <p:spPr>
          <a:xfrm>
            <a:off x="1210546" y="685800"/>
            <a:ext cx="4437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7" name="Google Shape;137;g622f706857_1_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g622f706857_1_52:notes"/>
          <p:cNvSpPr>
            <a:spLocks noGrp="1" noRot="1" noChangeAspect="1"/>
          </p:cNvSpPr>
          <p:nvPr>
            <p:ph type="sldImg" idx="2"/>
          </p:nvPr>
        </p:nvSpPr>
        <p:spPr>
          <a:xfrm>
            <a:off x="1210546" y="685800"/>
            <a:ext cx="4437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3" name="Google Shape;143;g622f706857_1_5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622f706857_0_190:notes"/>
          <p:cNvSpPr>
            <a:spLocks noGrp="1" noRot="1" noChangeAspect="1"/>
          </p:cNvSpPr>
          <p:nvPr>
            <p:ph type="sldImg" idx="2"/>
          </p:nvPr>
        </p:nvSpPr>
        <p:spPr>
          <a:xfrm>
            <a:off x="1210546" y="685800"/>
            <a:ext cx="4437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622f706857_0_1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622f706857_0_195:notes"/>
          <p:cNvSpPr>
            <a:spLocks noGrp="1" noRot="1" noChangeAspect="1"/>
          </p:cNvSpPr>
          <p:nvPr>
            <p:ph type="sldImg" idx="2"/>
          </p:nvPr>
        </p:nvSpPr>
        <p:spPr>
          <a:xfrm>
            <a:off x="1210546" y="685800"/>
            <a:ext cx="4437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622f706857_0_1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622f706857_1_21:notes"/>
          <p:cNvSpPr>
            <a:spLocks noGrp="1" noRot="1" noChangeAspect="1"/>
          </p:cNvSpPr>
          <p:nvPr>
            <p:ph type="sldImg" idx="2"/>
          </p:nvPr>
        </p:nvSpPr>
        <p:spPr>
          <a:xfrm>
            <a:off x="1210546" y="685800"/>
            <a:ext cx="4437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 name="Google Shape;101;g622f706857_1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622f706857_1_11:notes"/>
          <p:cNvSpPr>
            <a:spLocks noGrp="1" noRot="1" noChangeAspect="1"/>
          </p:cNvSpPr>
          <p:nvPr>
            <p:ph type="sldImg" idx="2"/>
          </p:nvPr>
        </p:nvSpPr>
        <p:spPr>
          <a:xfrm>
            <a:off x="1210546" y="685800"/>
            <a:ext cx="4437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 name="Google Shape;108;g622f706857_1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622f706857_1_27:notes"/>
          <p:cNvSpPr>
            <a:spLocks noGrp="1" noRot="1" noChangeAspect="1"/>
          </p:cNvSpPr>
          <p:nvPr>
            <p:ph type="sldImg" idx="2"/>
          </p:nvPr>
        </p:nvSpPr>
        <p:spPr>
          <a:xfrm>
            <a:off x="1210546" y="685800"/>
            <a:ext cx="4437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4" name="Google Shape;114;g622f706857_1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g622f706857_1_32:notes"/>
          <p:cNvSpPr>
            <a:spLocks noGrp="1" noRot="1" noChangeAspect="1"/>
          </p:cNvSpPr>
          <p:nvPr>
            <p:ph type="sldImg" idx="2"/>
          </p:nvPr>
        </p:nvSpPr>
        <p:spPr>
          <a:xfrm>
            <a:off x="1210546" y="685800"/>
            <a:ext cx="4437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9" name="Google Shape;119;g622f706857_1_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g622f706857_1_37:notes"/>
          <p:cNvSpPr>
            <a:spLocks noGrp="1" noRot="1" noChangeAspect="1"/>
          </p:cNvSpPr>
          <p:nvPr>
            <p:ph type="sldImg" idx="2"/>
          </p:nvPr>
        </p:nvSpPr>
        <p:spPr>
          <a:xfrm>
            <a:off x="1210546" y="685800"/>
            <a:ext cx="4437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5" name="Google Shape;125;g622f706857_1_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g622f706857_1_42:notes"/>
          <p:cNvSpPr>
            <a:spLocks noGrp="1" noRot="1" noChangeAspect="1"/>
          </p:cNvSpPr>
          <p:nvPr>
            <p:ph type="sldImg" idx="2"/>
          </p:nvPr>
        </p:nvSpPr>
        <p:spPr>
          <a:xfrm>
            <a:off x="1210546" y="685800"/>
            <a:ext cx="4437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1" name="Google Shape;131;g622f706857_1_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lt2"/>
        </a:solidFill>
        <a:effectLst/>
      </p:bgPr>
    </p:bg>
    <p:spTree>
      <p:nvGrpSpPr>
        <p:cNvPr id="1" name="Shape 9"/>
        <p:cNvGrpSpPr/>
        <p:nvPr/>
      </p:nvGrpSpPr>
      <p:grpSpPr>
        <a:xfrm>
          <a:off x="0" y="0"/>
          <a:ext cx="0" cy="0"/>
          <a:chOff x="0" y="0"/>
          <a:chExt cx="0" cy="0"/>
        </a:xfrm>
      </p:grpSpPr>
      <p:sp>
        <p:nvSpPr>
          <p:cNvPr id="10" name="Google Shape;10;p2"/>
          <p:cNvSpPr/>
          <p:nvPr/>
        </p:nvSpPr>
        <p:spPr>
          <a:xfrm>
            <a:off x="0" y="0"/>
            <a:ext cx="10058400" cy="737100"/>
          </a:xfrm>
          <a:prstGeom prst="rect">
            <a:avLst/>
          </a:prstGeom>
          <a:solidFill>
            <a:schemeClr val="lt1"/>
          </a:solidFill>
          <a:ln>
            <a:noFill/>
          </a:ln>
        </p:spPr>
        <p:txBody>
          <a:bodyPr spcFirstLastPara="1" wrap="square" lIns="113100" tIns="113100" rIns="113100" bIns="113100" anchor="ctr" anchorCtr="0">
            <a:noAutofit/>
          </a:bodyPr>
          <a:lstStyle/>
          <a:p>
            <a:pPr marL="0" lvl="0" indent="0" algn="l" rtl="0">
              <a:spcBef>
                <a:spcPts val="0"/>
              </a:spcBef>
              <a:spcAft>
                <a:spcPts val="0"/>
              </a:spcAft>
              <a:buNone/>
            </a:pPr>
            <a:endParaRPr/>
          </a:p>
        </p:txBody>
      </p:sp>
      <p:grpSp>
        <p:nvGrpSpPr>
          <p:cNvPr id="11" name="Google Shape;11;p2"/>
          <p:cNvGrpSpPr/>
          <p:nvPr/>
        </p:nvGrpSpPr>
        <p:grpSpPr>
          <a:xfrm>
            <a:off x="913614" y="1800235"/>
            <a:ext cx="820382" cy="69250"/>
            <a:chOff x="4580561" y="2589004"/>
            <a:chExt cx="1064464" cy="25200"/>
          </a:xfrm>
        </p:grpSpPr>
        <p:sp>
          <p:nvSpPr>
            <p:cNvPr id="12" name="Google Shape;12;p2"/>
            <p:cNvSpPr/>
            <p:nvPr/>
          </p:nvSpPr>
          <p:spPr>
            <a:xfrm rot="-5400000">
              <a:off x="5366325" y="2335504"/>
              <a:ext cx="25200" cy="532200"/>
            </a:xfrm>
            <a:prstGeom prst="rect">
              <a:avLst/>
            </a:prstGeom>
            <a:solidFill>
              <a:schemeClr val="accent3"/>
            </a:solidFill>
            <a:ln>
              <a:noFill/>
            </a:ln>
          </p:spPr>
          <p:txBody>
            <a:bodyPr spcFirstLastPara="1" wrap="square" lIns="113100" tIns="113100" rIns="113100" bIns="113100" anchor="ctr" anchorCtr="0">
              <a:noAutofit/>
            </a:bodyPr>
            <a:lstStyle/>
            <a:p>
              <a:pPr marL="0" lvl="0" indent="0" algn="l" rtl="0">
                <a:spcBef>
                  <a:spcPts val="0"/>
                </a:spcBef>
                <a:spcAft>
                  <a:spcPts val="0"/>
                </a:spcAft>
                <a:buNone/>
              </a:pPr>
              <a:endParaRPr/>
            </a:p>
          </p:txBody>
        </p:sp>
        <p:sp>
          <p:nvSpPr>
            <p:cNvPr id="13" name="Google Shape;13;p2"/>
            <p:cNvSpPr/>
            <p:nvPr/>
          </p:nvSpPr>
          <p:spPr>
            <a:xfrm rot="-5400000">
              <a:off x="4836311" y="2333254"/>
              <a:ext cx="25200" cy="536700"/>
            </a:xfrm>
            <a:prstGeom prst="rect">
              <a:avLst/>
            </a:prstGeom>
            <a:solidFill>
              <a:schemeClr val="dk1"/>
            </a:solidFill>
            <a:ln>
              <a:noFill/>
            </a:ln>
          </p:spPr>
          <p:txBody>
            <a:bodyPr spcFirstLastPara="1" wrap="square" lIns="113100" tIns="113100" rIns="113100" bIns="113100" anchor="ctr" anchorCtr="0">
              <a:noAutofit/>
            </a:bodyPr>
            <a:lstStyle/>
            <a:p>
              <a:pPr marL="0" lvl="0" indent="0" algn="l" rtl="0">
                <a:spcBef>
                  <a:spcPts val="0"/>
                </a:spcBef>
                <a:spcAft>
                  <a:spcPts val="0"/>
                </a:spcAft>
                <a:buNone/>
              </a:pPr>
              <a:endParaRPr/>
            </a:p>
          </p:txBody>
        </p:sp>
      </p:grpSp>
      <p:sp>
        <p:nvSpPr>
          <p:cNvPr id="14" name="Google Shape;14;p2"/>
          <p:cNvSpPr txBox="1">
            <a:spLocks noGrp="1"/>
          </p:cNvSpPr>
          <p:nvPr>
            <p:ph type="ctrTitle"/>
          </p:nvPr>
        </p:nvSpPr>
        <p:spPr>
          <a:xfrm>
            <a:off x="802395" y="1998369"/>
            <a:ext cx="8457000" cy="2515500"/>
          </a:xfrm>
          <a:prstGeom prst="rect">
            <a:avLst/>
          </a:prstGeom>
        </p:spPr>
        <p:txBody>
          <a:bodyPr spcFirstLastPara="1" wrap="square" lIns="113100" tIns="113100" rIns="113100" bIns="113100" anchor="t" anchorCtr="0">
            <a:noAutofit/>
          </a:bodyPr>
          <a:lstStyle>
            <a:lvl1pPr lvl="0">
              <a:spcBef>
                <a:spcPts val="0"/>
              </a:spcBef>
              <a:spcAft>
                <a:spcPts val="0"/>
              </a:spcAft>
              <a:buClr>
                <a:schemeClr val="dk2"/>
              </a:buClr>
              <a:buSzPts val="5200"/>
              <a:buNone/>
              <a:defRPr sz="5200">
                <a:solidFill>
                  <a:schemeClr val="dk2"/>
                </a:solidFill>
              </a:defRPr>
            </a:lvl1pPr>
            <a:lvl2pPr lvl="1">
              <a:spcBef>
                <a:spcPts val="0"/>
              </a:spcBef>
              <a:spcAft>
                <a:spcPts val="0"/>
              </a:spcAft>
              <a:buClr>
                <a:schemeClr val="dk2"/>
              </a:buClr>
              <a:buSzPts val="5200"/>
              <a:buNone/>
              <a:defRPr sz="5200">
                <a:solidFill>
                  <a:schemeClr val="dk2"/>
                </a:solidFill>
              </a:defRPr>
            </a:lvl2pPr>
            <a:lvl3pPr lvl="2">
              <a:spcBef>
                <a:spcPts val="0"/>
              </a:spcBef>
              <a:spcAft>
                <a:spcPts val="0"/>
              </a:spcAft>
              <a:buClr>
                <a:schemeClr val="dk2"/>
              </a:buClr>
              <a:buSzPts val="5200"/>
              <a:buNone/>
              <a:defRPr sz="5200">
                <a:solidFill>
                  <a:schemeClr val="dk2"/>
                </a:solidFill>
              </a:defRPr>
            </a:lvl3pPr>
            <a:lvl4pPr lvl="3">
              <a:spcBef>
                <a:spcPts val="0"/>
              </a:spcBef>
              <a:spcAft>
                <a:spcPts val="0"/>
              </a:spcAft>
              <a:buClr>
                <a:schemeClr val="dk2"/>
              </a:buClr>
              <a:buSzPts val="5200"/>
              <a:buNone/>
              <a:defRPr sz="5200">
                <a:solidFill>
                  <a:schemeClr val="dk2"/>
                </a:solidFill>
              </a:defRPr>
            </a:lvl4pPr>
            <a:lvl5pPr lvl="4">
              <a:spcBef>
                <a:spcPts val="0"/>
              </a:spcBef>
              <a:spcAft>
                <a:spcPts val="0"/>
              </a:spcAft>
              <a:buClr>
                <a:schemeClr val="dk2"/>
              </a:buClr>
              <a:buSzPts val="5200"/>
              <a:buNone/>
              <a:defRPr sz="5200">
                <a:solidFill>
                  <a:schemeClr val="dk2"/>
                </a:solidFill>
              </a:defRPr>
            </a:lvl5pPr>
            <a:lvl6pPr lvl="5">
              <a:spcBef>
                <a:spcPts val="0"/>
              </a:spcBef>
              <a:spcAft>
                <a:spcPts val="0"/>
              </a:spcAft>
              <a:buClr>
                <a:schemeClr val="dk2"/>
              </a:buClr>
              <a:buSzPts val="5200"/>
              <a:buNone/>
              <a:defRPr sz="5200">
                <a:solidFill>
                  <a:schemeClr val="dk2"/>
                </a:solidFill>
              </a:defRPr>
            </a:lvl6pPr>
            <a:lvl7pPr lvl="6">
              <a:spcBef>
                <a:spcPts val="0"/>
              </a:spcBef>
              <a:spcAft>
                <a:spcPts val="0"/>
              </a:spcAft>
              <a:buClr>
                <a:schemeClr val="dk2"/>
              </a:buClr>
              <a:buSzPts val="5200"/>
              <a:buNone/>
              <a:defRPr sz="5200">
                <a:solidFill>
                  <a:schemeClr val="dk2"/>
                </a:solidFill>
              </a:defRPr>
            </a:lvl7pPr>
            <a:lvl8pPr lvl="7">
              <a:spcBef>
                <a:spcPts val="0"/>
              </a:spcBef>
              <a:spcAft>
                <a:spcPts val="0"/>
              </a:spcAft>
              <a:buClr>
                <a:schemeClr val="dk2"/>
              </a:buClr>
              <a:buSzPts val="5200"/>
              <a:buNone/>
              <a:defRPr sz="5200">
                <a:solidFill>
                  <a:schemeClr val="dk2"/>
                </a:solidFill>
              </a:defRPr>
            </a:lvl8pPr>
            <a:lvl9pPr lvl="8">
              <a:spcBef>
                <a:spcPts val="0"/>
              </a:spcBef>
              <a:spcAft>
                <a:spcPts val="0"/>
              </a:spcAft>
              <a:buClr>
                <a:schemeClr val="dk2"/>
              </a:buClr>
              <a:buSzPts val="5200"/>
              <a:buNone/>
              <a:defRPr sz="5200">
                <a:solidFill>
                  <a:schemeClr val="dk2"/>
                </a:solidFill>
              </a:defRPr>
            </a:lvl9pPr>
          </a:lstStyle>
          <a:p>
            <a:endParaRPr/>
          </a:p>
        </p:txBody>
      </p:sp>
      <p:sp>
        <p:nvSpPr>
          <p:cNvPr id="15" name="Google Shape;15;p2"/>
          <p:cNvSpPr txBox="1">
            <a:spLocks noGrp="1"/>
          </p:cNvSpPr>
          <p:nvPr>
            <p:ph type="subTitle" idx="1"/>
          </p:nvPr>
        </p:nvSpPr>
        <p:spPr>
          <a:xfrm>
            <a:off x="802590" y="4794604"/>
            <a:ext cx="8457000" cy="817800"/>
          </a:xfrm>
          <a:prstGeom prst="rect">
            <a:avLst/>
          </a:prstGeom>
        </p:spPr>
        <p:txBody>
          <a:bodyPr spcFirstLastPara="1" wrap="square" lIns="113100" tIns="113100" rIns="113100" bIns="113100" anchor="t" anchorCtr="0">
            <a:noAutofit/>
          </a:bodyPr>
          <a:lstStyle>
            <a:lvl1pPr lvl="0">
              <a:lnSpc>
                <a:spcPct val="100000"/>
              </a:lnSpc>
              <a:spcBef>
                <a:spcPts val="0"/>
              </a:spcBef>
              <a:spcAft>
                <a:spcPts val="0"/>
              </a:spcAft>
              <a:buSzPts val="2000"/>
              <a:buNone/>
              <a:defRPr sz="2000"/>
            </a:lvl1pPr>
            <a:lvl2pPr lvl="1">
              <a:lnSpc>
                <a:spcPct val="100000"/>
              </a:lnSpc>
              <a:spcBef>
                <a:spcPts val="0"/>
              </a:spcBef>
              <a:spcAft>
                <a:spcPts val="0"/>
              </a:spcAft>
              <a:buSzPts val="2000"/>
              <a:buNone/>
              <a:defRPr sz="2000"/>
            </a:lvl2pPr>
            <a:lvl3pPr lvl="2">
              <a:lnSpc>
                <a:spcPct val="100000"/>
              </a:lnSpc>
              <a:spcBef>
                <a:spcPts val="0"/>
              </a:spcBef>
              <a:spcAft>
                <a:spcPts val="0"/>
              </a:spcAft>
              <a:buSzPts val="2000"/>
              <a:buNone/>
              <a:defRPr sz="2000"/>
            </a:lvl3pPr>
            <a:lvl4pPr lvl="3">
              <a:lnSpc>
                <a:spcPct val="100000"/>
              </a:lnSpc>
              <a:spcBef>
                <a:spcPts val="0"/>
              </a:spcBef>
              <a:spcAft>
                <a:spcPts val="0"/>
              </a:spcAft>
              <a:buSzPts val="2000"/>
              <a:buNone/>
              <a:defRPr sz="2000"/>
            </a:lvl4pPr>
            <a:lvl5pPr lvl="4">
              <a:lnSpc>
                <a:spcPct val="100000"/>
              </a:lnSpc>
              <a:spcBef>
                <a:spcPts val="0"/>
              </a:spcBef>
              <a:spcAft>
                <a:spcPts val="0"/>
              </a:spcAft>
              <a:buSzPts val="2000"/>
              <a:buNone/>
              <a:defRPr sz="2000"/>
            </a:lvl5pPr>
            <a:lvl6pPr lvl="5">
              <a:lnSpc>
                <a:spcPct val="100000"/>
              </a:lnSpc>
              <a:spcBef>
                <a:spcPts val="0"/>
              </a:spcBef>
              <a:spcAft>
                <a:spcPts val="0"/>
              </a:spcAft>
              <a:buSzPts val="2000"/>
              <a:buNone/>
              <a:defRPr sz="2000"/>
            </a:lvl6pPr>
            <a:lvl7pPr lvl="6">
              <a:lnSpc>
                <a:spcPct val="100000"/>
              </a:lnSpc>
              <a:spcBef>
                <a:spcPts val="0"/>
              </a:spcBef>
              <a:spcAft>
                <a:spcPts val="0"/>
              </a:spcAft>
              <a:buSzPts val="2000"/>
              <a:buNone/>
              <a:defRPr sz="2000"/>
            </a:lvl7pPr>
            <a:lvl8pPr lvl="7">
              <a:lnSpc>
                <a:spcPct val="100000"/>
              </a:lnSpc>
              <a:spcBef>
                <a:spcPts val="0"/>
              </a:spcBef>
              <a:spcAft>
                <a:spcPts val="0"/>
              </a:spcAft>
              <a:buSzPts val="2000"/>
              <a:buNone/>
              <a:defRPr sz="2000"/>
            </a:lvl8pPr>
            <a:lvl9pPr lvl="8">
              <a:lnSpc>
                <a:spcPct val="100000"/>
              </a:lnSpc>
              <a:spcBef>
                <a:spcPts val="0"/>
              </a:spcBef>
              <a:spcAft>
                <a:spcPts val="0"/>
              </a:spcAft>
              <a:buSzPts val="2000"/>
              <a:buNone/>
              <a:defRPr sz="2000"/>
            </a:lvl9pPr>
          </a:lstStyle>
          <a:p>
            <a:endParaRPr/>
          </a:p>
        </p:txBody>
      </p:sp>
      <p:sp>
        <p:nvSpPr>
          <p:cNvPr id="16" name="Google Shape;16;p2"/>
          <p:cNvSpPr txBox="1">
            <a:spLocks noGrp="1"/>
          </p:cNvSpPr>
          <p:nvPr>
            <p:ph type="sldNum" idx="12"/>
          </p:nvPr>
        </p:nvSpPr>
        <p:spPr>
          <a:xfrm>
            <a:off x="9389933" y="7177552"/>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t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dk1"/>
        </a:solidFill>
        <a:effectLst/>
      </p:bgPr>
    </p:bg>
    <p:spTree>
      <p:nvGrpSpPr>
        <p:cNvPr id="1" name="Shape 73"/>
        <p:cNvGrpSpPr/>
        <p:nvPr/>
      </p:nvGrpSpPr>
      <p:grpSpPr>
        <a:xfrm>
          <a:off x="0" y="0"/>
          <a:ext cx="0" cy="0"/>
          <a:chOff x="0" y="0"/>
          <a:chExt cx="0" cy="0"/>
        </a:xfrm>
      </p:grpSpPr>
      <p:grpSp>
        <p:nvGrpSpPr>
          <p:cNvPr id="74" name="Google Shape;74;p11"/>
          <p:cNvGrpSpPr/>
          <p:nvPr/>
        </p:nvGrpSpPr>
        <p:grpSpPr>
          <a:xfrm>
            <a:off x="913614" y="6300134"/>
            <a:ext cx="820382" cy="69250"/>
            <a:chOff x="4580561" y="2589004"/>
            <a:chExt cx="1064464" cy="25200"/>
          </a:xfrm>
        </p:grpSpPr>
        <p:sp>
          <p:nvSpPr>
            <p:cNvPr id="75" name="Google Shape;75;p11"/>
            <p:cNvSpPr/>
            <p:nvPr/>
          </p:nvSpPr>
          <p:spPr>
            <a:xfrm rot="-5400000">
              <a:off x="5366325" y="2335504"/>
              <a:ext cx="25200" cy="532200"/>
            </a:xfrm>
            <a:prstGeom prst="rect">
              <a:avLst/>
            </a:prstGeom>
            <a:solidFill>
              <a:schemeClr val="lt1"/>
            </a:solidFill>
            <a:ln>
              <a:noFill/>
            </a:ln>
          </p:spPr>
          <p:txBody>
            <a:bodyPr spcFirstLastPara="1" wrap="square" lIns="113100" tIns="113100" rIns="113100" bIns="113100" anchor="ctr" anchorCtr="0">
              <a:noAutofit/>
            </a:bodyPr>
            <a:lstStyle/>
            <a:p>
              <a:pPr marL="0" lvl="0" indent="0" algn="l" rtl="0">
                <a:spcBef>
                  <a:spcPts val="0"/>
                </a:spcBef>
                <a:spcAft>
                  <a:spcPts val="0"/>
                </a:spcAft>
                <a:buNone/>
              </a:pPr>
              <a:endParaRPr/>
            </a:p>
          </p:txBody>
        </p:sp>
        <p:sp>
          <p:nvSpPr>
            <p:cNvPr id="76" name="Google Shape;76;p11"/>
            <p:cNvSpPr/>
            <p:nvPr/>
          </p:nvSpPr>
          <p:spPr>
            <a:xfrm rot="-5400000">
              <a:off x="4836311" y="2333254"/>
              <a:ext cx="25200" cy="536700"/>
            </a:xfrm>
            <a:prstGeom prst="rect">
              <a:avLst/>
            </a:prstGeom>
            <a:solidFill>
              <a:schemeClr val="lt1"/>
            </a:solidFill>
            <a:ln>
              <a:noFill/>
            </a:ln>
          </p:spPr>
          <p:txBody>
            <a:bodyPr spcFirstLastPara="1" wrap="square" lIns="113100" tIns="113100" rIns="113100" bIns="113100" anchor="ctr" anchorCtr="0">
              <a:noAutofit/>
            </a:bodyPr>
            <a:lstStyle/>
            <a:p>
              <a:pPr marL="0" lvl="0" indent="0" algn="l" rtl="0">
                <a:spcBef>
                  <a:spcPts val="0"/>
                </a:spcBef>
                <a:spcAft>
                  <a:spcPts val="0"/>
                </a:spcAft>
                <a:buNone/>
              </a:pPr>
              <a:endParaRPr/>
            </a:p>
          </p:txBody>
        </p:sp>
      </p:grpSp>
      <p:sp>
        <p:nvSpPr>
          <p:cNvPr id="77" name="Google Shape;77;p11"/>
          <p:cNvSpPr txBox="1">
            <a:spLocks noGrp="1"/>
          </p:cNvSpPr>
          <p:nvPr>
            <p:ph type="title" hasCustomPrompt="1"/>
          </p:nvPr>
        </p:nvSpPr>
        <p:spPr>
          <a:xfrm>
            <a:off x="802395" y="1109080"/>
            <a:ext cx="8457300" cy="1881000"/>
          </a:xfrm>
          <a:prstGeom prst="rect">
            <a:avLst/>
          </a:prstGeom>
        </p:spPr>
        <p:txBody>
          <a:bodyPr spcFirstLastPara="1" wrap="square" lIns="113100" tIns="113100" rIns="113100" bIns="113100" anchor="t" anchorCtr="0">
            <a:noAutofit/>
          </a:bodyPr>
          <a:lstStyle>
            <a:lvl1pPr lvl="0">
              <a:spcBef>
                <a:spcPts val="0"/>
              </a:spcBef>
              <a:spcAft>
                <a:spcPts val="0"/>
              </a:spcAft>
              <a:buClr>
                <a:schemeClr val="lt1"/>
              </a:buClr>
              <a:buSzPts val="9900"/>
              <a:buNone/>
              <a:defRPr sz="9900">
                <a:solidFill>
                  <a:schemeClr val="lt1"/>
                </a:solidFill>
              </a:defRPr>
            </a:lvl1pPr>
            <a:lvl2pPr lvl="1">
              <a:spcBef>
                <a:spcPts val="0"/>
              </a:spcBef>
              <a:spcAft>
                <a:spcPts val="0"/>
              </a:spcAft>
              <a:buClr>
                <a:schemeClr val="lt1"/>
              </a:buClr>
              <a:buSzPts val="9900"/>
              <a:buNone/>
              <a:defRPr sz="9900">
                <a:solidFill>
                  <a:schemeClr val="lt1"/>
                </a:solidFill>
              </a:defRPr>
            </a:lvl2pPr>
            <a:lvl3pPr lvl="2">
              <a:spcBef>
                <a:spcPts val="0"/>
              </a:spcBef>
              <a:spcAft>
                <a:spcPts val="0"/>
              </a:spcAft>
              <a:buClr>
                <a:schemeClr val="lt1"/>
              </a:buClr>
              <a:buSzPts val="9900"/>
              <a:buNone/>
              <a:defRPr sz="9900">
                <a:solidFill>
                  <a:schemeClr val="lt1"/>
                </a:solidFill>
              </a:defRPr>
            </a:lvl3pPr>
            <a:lvl4pPr lvl="3">
              <a:spcBef>
                <a:spcPts val="0"/>
              </a:spcBef>
              <a:spcAft>
                <a:spcPts val="0"/>
              </a:spcAft>
              <a:buClr>
                <a:schemeClr val="lt1"/>
              </a:buClr>
              <a:buSzPts val="9900"/>
              <a:buNone/>
              <a:defRPr sz="9900">
                <a:solidFill>
                  <a:schemeClr val="lt1"/>
                </a:solidFill>
              </a:defRPr>
            </a:lvl4pPr>
            <a:lvl5pPr lvl="4">
              <a:spcBef>
                <a:spcPts val="0"/>
              </a:spcBef>
              <a:spcAft>
                <a:spcPts val="0"/>
              </a:spcAft>
              <a:buClr>
                <a:schemeClr val="lt1"/>
              </a:buClr>
              <a:buSzPts val="9900"/>
              <a:buNone/>
              <a:defRPr sz="9900">
                <a:solidFill>
                  <a:schemeClr val="lt1"/>
                </a:solidFill>
              </a:defRPr>
            </a:lvl5pPr>
            <a:lvl6pPr lvl="5">
              <a:spcBef>
                <a:spcPts val="0"/>
              </a:spcBef>
              <a:spcAft>
                <a:spcPts val="0"/>
              </a:spcAft>
              <a:buClr>
                <a:schemeClr val="lt1"/>
              </a:buClr>
              <a:buSzPts val="9900"/>
              <a:buNone/>
              <a:defRPr sz="9900">
                <a:solidFill>
                  <a:schemeClr val="lt1"/>
                </a:solidFill>
              </a:defRPr>
            </a:lvl6pPr>
            <a:lvl7pPr lvl="6">
              <a:spcBef>
                <a:spcPts val="0"/>
              </a:spcBef>
              <a:spcAft>
                <a:spcPts val="0"/>
              </a:spcAft>
              <a:buClr>
                <a:schemeClr val="lt1"/>
              </a:buClr>
              <a:buSzPts val="9900"/>
              <a:buNone/>
              <a:defRPr sz="9900">
                <a:solidFill>
                  <a:schemeClr val="lt1"/>
                </a:solidFill>
              </a:defRPr>
            </a:lvl7pPr>
            <a:lvl8pPr lvl="7">
              <a:spcBef>
                <a:spcPts val="0"/>
              </a:spcBef>
              <a:spcAft>
                <a:spcPts val="0"/>
              </a:spcAft>
              <a:buClr>
                <a:schemeClr val="lt1"/>
              </a:buClr>
              <a:buSzPts val="9900"/>
              <a:buNone/>
              <a:defRPr sz="9900">
                <a:solidFill>
                  <a:schemeClr val="lt1"/>
                </a:solidFill>
              </a:defRPr>
            </a:lvl8pPr>
            <a:lvl9pPr lvl="8">
              <a:spcBef>
                <a:spcPts val="0"/>
              </a:spcBef>
              <a:spcAft>
                <a:spcPts val="0"/>
              </a:spcAft>
              <a:buClr>
                <a:schemeClr val="lt1"/>
              </a:buClr>
              <a:buSzPts val="9900"/>
              <a:buNone/>
              <a:defRPr sz="9900">
                <a:solidFill>
                  <a:schemeClr val="lt1"/>
                </a:solidFill>
              </a:defRPr>
            </a:lvl9pPr>
          </a:lstStyle>
          <a:p>
            <a:r>
              <a:t>xx%</a:t>
            </a:r>
          </a:p>
        </p:txBody>
      </p:sp>
      <p:sp>
        <p:nvSpPr>
          <p:cNvPr id="78" name="Google Shape;78;p11"/>
          <p:cNvSpPr txBox="1">
            <a:spLocks noGrp="1"/>
          </p:cNvSpPr>
          <p:nvPr>
            <p:ph type="body" idx="1"/>
          </p:nvPr>
        </p:nvSpPr>
        <p:spPr>
          <a:xfrm>
            <a:off x="802395" y="3434586"/>
            <a:ext cx="8457300" cy="2388300"/>
          </a:xfrm>
          <a:prstGeom prst="rect">
            <a:avLst/>
          </a:prstGeom>
        </p:spPr>
        <p:txBody>
          <a:bodyPr spcFirstLastPara="1" wrap="square" lIns="113100" tIns="113100" rIns="113100" bIns="113100" anchor="t" anchorCtr="0">
            <a:noAutofit/>
          </a:bodyPr>
          <a:lstStyle>
            <a:lvl1pPr marL="457200" lvl="0" indent="-330200">
              <a:spcBef>
                <a:spcPts val="0"/>
              </a:spcBef>
              <a:spcAft>
                <a:spcPts val="0"/>
              </a:spcAft>
              <a:buClr>
                <a:schemeClr val="lt1"/>
              </a:buClr>
              <a:buSzPts val="1600"/>
              <a:buChar char="●"/>
              <a:defRPr>
                <a:solidFill>
                  <a:schemeClr val="lt1"/>
                </a:solidFill>
              </a:defRPr>
            </a:lvl1pPr>
            <a:lvl2pPr marL="914400" lvl="1" indent="-317500">
              <a:spcBef>
                <a:spcPts val="2000"/>
              </a:spcBef>
              <a:spcAft>
                <a:spcPts val="0"/>
              </a:spcAft>
              <a:buClr>
                <a:schemeClr val="lt1"/>
              </a:buClr>
              <a:buSzPts val="1400"/>
              <a:buChar char="○"/>
              <a:defRPr>
                <a:solidFill>
                  <a:schemeClr val="lt1"/>
                </a:solidFill>
              </a:defRPr>
            </a:lvl2pPr>
            <a:lvl3pPr marL="1371600" lvl="2" indent="-317500">
              <a:spcBef>
                <a:spcPts val="2000"/>
              </a:spcBef>
              <a:spcAft>
                <a:spcPts val="0"/>
              </a:spcAft>
              <a:buClr>
                <a:schemeClr val="lt1"/>
              </a:buClr>
              <a:buSzPts val="1400"/>
              <a:buChar char="■"/>
              <a:defRPr>
                <a:solidFill>
                  <a:schemeClr val="lt1"/>
                </a:solidFill>
              </a:defRPr>
            </a:lvl3pPr>
            <a:lvl4pPr marL="1828800" lvl="3" indent="-317500">
              <a:spcBef>
                <a:spcPts val="2000"/>
              </a:spcBef>
              <a:spcAft>
                <a:spcPts val="0"/>
              </a:spcAft>
              <a:buClr>
                <a:schemeClr val="lt1"/>
              </a:buClr>
              <a:buSzPts val="1400"/>
              <a:buChar char="●"/>
              <a:defRPr>
                <a:solidFill>
                  <a:schemeClr val="lt1"/>
                </a:solidFill>
              </a:defRPr>
            </a:lvl4pPr>
            <a:lvl5pPr marL="2286000" lvl="4" indent="-317500">
              <a:spcBef>
                <a:spcPts val="2000"/>
              </a:spcBef>
              <a:spcAft>
                <a:spcPts val="0"/>
              </a:spcAft>
              <a:buClr>
                <a:schemeClr val="lt1"/>
              </a:buClr>
              <a:buSzPts val="1400"/>
              <a:buChar char="○"/>
              <a:defRPr>
                <a:solidFill>
                  <a:schemeClr val="lt1"/>
                </a:solidFill>
              </a:defRPr>
            </a:lvl5pPr>
            <a:lvl6pPr marL="2743200" lvl="5" indent="-317500">
              <a:spcBef>
                <a:spcPts val="2000"/>
              </a:spcBef>
              <a:spcAft>
                <a:spcPts val="0"/>
              </a:spcAft>
              <a:buClr>
                <a:schemeClr val="lt1"/>
              </a:buClr>
              <a:buSzPts val="1400"/>
              <a:buChar char="■"/>
              <a:defRPr>
                <a:solidFill>
                  <a:schemeClr val="lt1"/>
                </a:solidFill>
              </a:defRPr>
            </a:lvl6pPr>
            <a:lvl7pPr marL="3200400" lvl="6" indent="-317500">
              <a:spcBef>
                <a:spcPts val="2000"/>
              </a:spcBef>
              <a:spcAft>
                <a:spcPts val="0"/>
              </a:spcAft>
              <a:buClr>
                <a:schemeClr val="lt1"/>
              </a:buClr>
              <a:buSzPts val="1400"/>
              <a:buChar char="●"/>
              <a:defRPr>
                <a:solidFill>
                  <a:schemeClr val="lt1"/>
                </a:solidFill>
              </a:defRPr>
            </a:lvl7pPr>
            <a:lvl8pPr marL="3657600" lvl="7" indent="-317500">
              <a:spcBef>
                <a:spcPts val="2000"/>
              </a:spcBef>
              <a:spcAft>
                <a:spcPts val="0"/>
              </a:spcAft>
              <a:buClr>
                <a:schemeClr val="lt1"/>
              </a:buClr>
              <a:buSzPts val="1400"/>
              <a:buChar char="○"/>
              <a:defRPr>
                <a:solidFill>
                  <a:schemeClr val="lt1"/>
                </a:solidFill>
              </a:defRPr>
            </a:lvl8pPr>
            <a:lvl9pPr marL="4114800" lvl="8" indent="-317500">
              <a:spcBef>
                <a:spcPts val="2000"/>
              </a:spcBef>
              <a:spcAft>
                <a:spcPts val="2000"/>
              </a:spcAft>
              <a:buClr>
                <a:schemeClr val="lt1"/>
              </a:buClr>
              <a:buSzPts val="1400"/>
              <a:buChar char="■"/>
              <a:defRPr>
                <a:solidFill>
                  <a:schemeClr val="lt1"/>
                </a:solidFill>
              </a:defRPr>
            </a:lvl9pPr>
          </a:lstStyle>
          <a:p>
            <a:endParaRPr/>
          </a:p>
        </p:txBody>
      </p:sp>
      <p:sp>
        <p:nvSpPr>
          <p:cNvPr id="79" name="Google Shape;79;p11"/>
          <p:cNvSpPr txBox="1">
            <a:spLocks noGrp="1"/>
          </p:cNvSpPr>
          <p:nvPr>
            <p:ph type="sldNum" idx="12"/>
          </p:nvPr>
        </p:nvSpPr>
        <p:spPr>
          <a:xfrm>
            <a:off x="9389933" y="7177552"/>
            <a:ext cx="603600" cy="594900"/>
          </a:xfrm>
          <a:prstGeom prst="rect">
            <a:avLst/>
          </a:prstGeom>
        </p:spPr>
        <p:txBody>
          <a:bodyPr spcFirstLastPara="1" wrap="square" lIns="113100" tIns="113100" rIns="113100" bIns="113100"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t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80"/>
        <p:cNvGrpSpPr/>
        <p:nvPr/>
      </p:nvGrpSpPr>
      <p:grpSpPr>
        <a:xfrm>
          <a:off x="0" y="0"/>
          <a:ext cx="0" cy="0"/>
          <a:chOff x="0" y="0"/>
          <a:chExt cx="0" cy="0"/>
        </a:xfrm>
      </p:grpSpPr>
      <p:sp>
        <p:nvSpPr>
          <p:cNvPr id="81" name="Google Shape;81;p12"/>
          <p:cNvSpPr txBox="1">
            <a:spLocks noGrp="1"/>
          </p:cNvSpPr>
          <p:nvPr>
            <p:ph type="sldNum" idx="12"/>
          </p:nvPr>
        </p:nvSpPr>
        <p:spPr>
          <a:xfrm>
            <a:off x="9389933" y="7177552"/>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t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17"/>
        <p:cNvGrpSpPr/>
        <p:nvPr/>
      </p:nvGrpSpPr>
      <p:grpSpPr>
        <a:xfrm>
          <a:off x="0" y="0"/>
          <a:ext cx="0" cy="0"/>
          <a:chOff x="0" y="0"/>
          <a:chExt cx="0" cy="0"/>
        </a:xfrm>
      </p:grpSpPr>
      <p:grpSp>
        <p:nvGrpSpPr>
          <p:cNvPr id="18" name="Google Shape;18;p3"/>
          <p:cNvGrpSpPr/>
          <p:nvPr/>
        </p:nvGrpSpPr>
        <p:grpSpPr>
          <a:xfrm>
            <a:off x="913614" y="1800235"/>
            <a:ext cx="820382" cy="69250"/>
            <a:chOff x="4580561" y="2589004"/>
            <a:chExt cx="1064464" cy="25200"/>
          </a:xfrm>
        </p:grpSpPr>
        <p:sp>
          <p:nvSpPr>
            <p:cNvPr id="19" name="Google Shape;19;p3"/>
            <p:cNvSpPr/>
            <p:nvPr/>
          </p:nvSpPr>
          <p:spPr>
            <a:xfrm rot="-5400000">
              <a:off x="5366325" y="2335504"/>
              <a:ext cx="25200" cy="532200"/>
            </a:xfrm>
            <a:prstGeom prst="rect">
              <a:avLst/>
            </a:prstGeom>
            <a:solidFill>
              <a:schemeClr val="lt1"/>
            </a:solidFill>
            <a:ln>
              <a:noFill/>
            </a:ln>
          </p:spPr>
          <p:txBody>
            <a:bodyPr spcFirstLastPara="1" wrap="square" lIns="113100" tIns="113100" rIns="113100" bIns="113100" anchor="ctr" anchorCtr="0">
              <a:noAutofit/>
            </a:bodyPr>
            <a:lstStyle/>
            <a:p>
              <a:pPr marL="0" lvl="0" indent="0" algn="l" rtl="0">
                <a:spcBef>
                  <a:spcPts val="0"/>
                </a:spcBef>
                <a:spcAft>
                  <a:spcPts val="0"/>
                </a:spcAft>
                <a:buNone/>
              </a:pPr>
              <a:endParaRPr/>
            </a:p>
          </p:txBody>
        </p:sp>
        <p:sp>
          <p:nvSpPr>
            <p:cNvPr id="20" name="Google Shape;20;p3"/>
            <p:cNvSpPr/>
            <p:nvPr/>
          </p:nvSpPr>
          <p:spPr>
            <a:xfrm rot="-5400000">
              <a:off x="4836311" y="2333254"/>
              <a:ext cx="25200" cy="536700"/>
            </a:xfrm>
            <a:prstGeom prst="rect">
              <a:avLst/>
            </a:prstGeom>
            <a:solidFill>
              <a:schemeClr val="lt1"/>
            </a:solidFill>
            <a:ln>
              <a:noFill/>
            </a:ln>
          </p:spPr>
          <p:txBody>
            <a:bodyPr spcFirstLastPara="1" wrap="square" lIns="113100" tIns="113100" rIns="113100" bIns="113100" anchor="ctr" anchorCtr="0">
              <a:noAutofit/>
            </a:bodyPr>
            <a:lstStyle/>
            <a:p>
              <a:pPr marL="0" lvl="0" indent="0" algn="l" rtl="0">
                <a:spcBef>
                  <a:spcPts val="0"/>
                </a:spcBef>
                <a:spcAft>
                  <a:spcPts val="0"/>
                </a:spcAft>
                <a:buNone/>
              </a:pPr>
              <a:endParaRPr/>
            </a:p>
          </p:txBody>
        </p:sp>
      </p:grpSp>
      <p:sp>
        <p:nvSpPr>
          <p:cNvPr id="21" name="Google Shape;21;p3"/>
          <p:cNvSpPr txBox="1">
            <a:spLocks noGrp="1"/>
          </p:cNvSpPr>
          <p:nvPr>
            <p:ph type="title"/>
          </p:nvPr>
        </p:nvSpPr>
        <p:spPr>
          <a:xfrm>
            <a:off x="802395" y="1998369"/>
            <a:ext cx="8457300" cy="2294700"/>
          </a:xfrm>
          <a:prstGeom prst="rect">
            <a:avLst/>
          </a:prstGeom>
        </p:spPr>
        <p:txBody>
          <a:bodyPr spcFirstLastPara="1" wrap="square" lIns="113100" tIns="113100" rIns="113100" bIns="113100" anchor="t" anchorCtr="0">
            <a:noAutofit/>
          </a:bodyPr>
          <a:lstStyle>
            <a:lvl1pPr lvl="0">
              <a:spcBef>
                <a:spcPts val="0"/>
              </a:spcBef>
              <a:spcAft>
                <a:spcPts val="0"/>
              </a:spcAft>
              <a:buClr>
                <a:schemeClr val="lt1"/>
              </a:buClr>
              <a:buSzPts val="4500"/>
              <a:buNone/>
              <a:defRPr sz="4500">
                <a:solidFill>
                  <a:schemeClr val="lt1"/>
                </a:solidFill>
              </a:defRPr>
            </a:lvl1pPr>
            <a:lvl2pPr lvl="1">
              <a:spcBef>
                <a:spcPts val="0"/>
              </a:spcBef>
              <a:spcAft>
                <a:spcPts val="0"/>
              </a:spcAft>
              <a:buClr>
                <a:schemeClr val="lt1"/>
              </a:buClr>
              <a:buSzPts val="4500"/>
              <a:buNone/>
              <a:defRPr sz="4500">
                <a:solidFill>
                  <a:schemeClr val="lt1"/>
                </a:solidFill>
              </a:defRPr>
            </a:lvl2pPr>
            <a:lvl3pPr lvl="2">
              <a:spcBef>
                <a:spcPts val="0"/>
              </a:spcBef>
              <a:spcAft>
                <a:spcPts val="0"/>
              </a:spcAft>
              <a:buClr>
                <a:schemeClr val="lt1"/>
              </a:buClr>
              <a:buSzPts val="4500"/>
              <a:buNone/>
              <a:defRPr sz="4500">
                <a:solidFill>
                  <a:schemeClr val="lt1"/>
                </a:solidFill>
              </a:defRPr>
            </a:lvl3pPr>
            <a:lvl4pPr lvl="3">
              <a:spcBef>
                <a:spcPts val="0"/>
              </a:spcBef>
              <a:spcAft>
                <a:spcPts val="0"/>
              </a:spcAft>
              <a:buClr>
                <a:schemeClr val="lt1"/>
              </a:buClr>
              <a:buSzPts val="4500"/>
              <a:buNone/>
              <a:defRPr sz="4500">
                <a:solidFill>
                  <a:schemeClr val="lt1"/>
                </a:solidFill>
              </a:defRPr>
            </a:lvl4pPr>
            <a:lvl5pPr lvl="4">
              <a:spcBef>
                <a:spcPts val="0"/>
              </a:spcBef>
              <a:spcAft>
                <a:spcPts val="0"/>
              </a:spcAft>
              <a:buClr>
                <a:schemeClr val="lt1"/>
              </a:buClr>
              <a:buSzPts val="4500"/>
              <a:buNone/>
              <a:defRPr sz="4500">
                <a:solidFill>
                  <a:schemeClr val="lt1"/>
                </a:solidFill>
              </a:defRPr>
            </a:lvl5pPr>
            <a:lvl6pPr lvl="5">
              <a:spcBef>
                <a:spcPts val="0"/>
              </a:spcBef>
              <a:spcAft>
                <a:spcPts val="0"/>
              </a:spcAft>
              <a:buClr>
                <a:schemeClr val="lt1"/>
              </a:buClr>
              <a:buSzPts val="4500"/>
              <a:buNone/>
              <a:defRPr sz="4500">
                <a:solidFill>
                  <a:schemeClr val="lt1"/>
                </a:solidFill>
              </a:defRPr>
            </a:lvl6pPr>
            <a:lvl7pPr lvl="6">
              <a:spcBef>
                <a:spcPts val="0"/>
              </a:spcBef>
              <a:spcAft>
                <a:spcPts val="0"/>
              </a:spcAft>
              <a:buClr>
                <a:schemeClr val="lt1"/>
              </a:buClr>
              <a:buSzPts val="4500"/>
              <a:buNone/>
              <a:defRPr sz="4500">
                <a:solidFill>
                  <a:schemeClr val="lt1"/>
                </a:solidFill>
              </a:defRPr>
            </a:lvl7pPr>
            <a:lvl8pPr lvl="7">
              <a:spcBef>
                <a:spcPts val="0"/>
              </a:spcBef>
              <a:spcAft>
                <a:spcPts val="0"/>
              </a:spcAft>
              <a:buClr>
                <a:schemeClr val="lt1"/>
              </a:buClr>
              <a:buSzPts val="4500"/>
              <a:buNone/>
              <a:defRPr sz="4500">
                <a:solidFill>
                  <a:schemeClr val="lt1"/>
                </a:solidFill>
              </a:defRPr>
            </a:lvl8pPr>
            <a:lvl9pPr lvl="8">
              <a:spcBef>
                <a:spcPts val="0"/>
              </a:spcBef>
              <a:spcAft>
                <a:spcPts val="0"/>
              </a:spcAft>
              <a:buClr>
                <a:schemeClr val="lt1"/>
              </a:buClr>
              <a:buSzPts val="4500"/>
              <a:buNone/>
              <a:defRPr sz="4500">
                <a:solidFill>
                  <a:schemeClr val="lt1"/>
                </a:solidFill>
              </a:defRPr>
            </a:lvl9pPr>
          </a:lstStyle>
          <a:p>
            <a:endParaRPr/>
          </a:p>
        </p:txBody>
      </p:sp>
      <p:sp>
        <p:nvSpPr>
          <p:cNvPr id="22" name="Google Shape;22;p3"/>
          <p:cNvSpPr txBox="1">
            <a:spLocks noGrp="1"/>
          </p:cNvSpPr>
          <p:nvPr>
            <p:ph type="sldNum" idx="12"/>
          </p:nvPr>
        </p:nvSpPr>
        <p:spPr>
          <a:xfrm>
            <a:off x="9389933" y="7177552"/>
            <a:ext cx="603600" cy="594900"/>
          </a:xfrm>
          <a:prstGeom prst="rect">
            <a:avLst/>
          </a:prstGeom>
        </p:spPr>
        <p:txBody>
          <a:bodyPr spcFirstLastPara="1" wrap="square" lIns="113100" tIns="113100" rIns="113100" bIns="113100"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t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3"/>
        <p:cNvGrpSpPr/>
        <p:nvPr/>
      </p:nvGrpSpPr>
      <p:grpSpPr>
        <a:xfrm>
          <a:off x="0" y="0"/>
          <a:ext cx="0" cy="0"/>
          <a:chOff x="0" y="0"/>
          <a:chExt cx="0" cy="0"/>
        </a:xfrm>
      </p:grpSpPr>
      <p:sp>
        <p:nvSpPr>
          <p:cNvPr id="24" name="Google Shape;24;p4"/>
          <p:cNvSpPr/>
          <p:nvPr/>
        </p:nvSpPr>
        <p:spPr>
          <a:xfrm>
            <a:off x="0" y="0"/>
            <a:ext cx="10058400" cy="737100"/>
          </a:xfrm>
          <a:prstGeom prst="rect">
            <a:avLst/>
          </a:prstGeom>
          <a:solidFill>
            <a:schemeClr val="lt2"/>
          </a:solidFill>
          <a:ln>
            <a:noFill/>
          </a:ln>
        </p:spPr>
        <p:txBody>
          <a:bodyPr spcFirstLastPara="1" wrap="square" lIns="113100" tIns="113100" rIns="113100" bIns="113100" anchor="ctr" anchorCtr="0">
            <a:noAutofit/>
          </a:bodyPr>
          <a:lstStyle/>
          <a:p>
            <a:pPr marL="0" lvl="0" indent="0" algn="l" rtl="0">
              <a:spcBef>
                <a:spcPts val="0"/>
              </a:spcBef>
              <a:spcAft>
                <a:spcPts val="0"/>
              </a:spcAft>
              <a:buNone/>
            </a:pPr>
            <a:endParaRPr/>
          </a:p>
        </p:txBody>
      </p:sp>
      <p:grpSp>
        <p:nvGrpSpPr>
          <p:cNvPr id="25" name="Google Shape;25;p4"/>
          <p:cNvGrpSpPr/>
          <p:nvPr/>
        </p:nvGrpSpPr>
        <p:grpSpPr>
          <a:xfrm>
            <a:off x="913614" y="1800235"/>
            <a:ext cx="820382" cy="69250"/>
            <a:chOff x="4580561" y="2589004"/>
            <a:chExt cx="1064464" cy="25200"/>
          </a:xfrm>
        </p:grpSpPr>
        <p:sp>
          <p:nvSpPr>
            <p:cNvPr id="26" name="Google Shape;26;p4"/>
            <p:cNvSpPr/>
            <p:nvPr/>
          </p:nvSpPr>
          <p:spPr>
            <a:xfrm rot="-5400000">
              <a:off x="5366325" y="2335504"/>
              <a:ext cx="25200" cy="532200"/>
            </a:xfrm>
            <a:prstGeom prst="rect">
              <a:avLst/>
            </a:prstGeom>
            <a:solidFill>
              <a:schemeClr val="accent3"/>
            </a:solidFill>
            <a:ln>
              <a:noFill/>
            </a:ln>
          </p:spPr>
          <p:txBody>
            <a:bodyPr spcFirstLastPara="1" wrap="square" lIns="113100" tIns="113100" rIns="113100" bIns="113100" anchor="ctr" anchorCtr="0">
              <a:noAutofit/>
            </a:bodyPr>
            <a:lstStyle/>
            <a:p>
              <a:pPr marL="0" lvl="0" indent="0" algn="l" rtl="0">
                <a:spcBef>
                  <a:spcPts val="0"/>
                </a:spcBef>
                <a:spcAft>
                  <a:spcPts val="0"/>
                </a:spcAft>
                <a:buNone/>
              </a:pPr>
              <a:endParaRPr/>
            </a:p>
          </p:txBody>
        </p:sp>
        <p:sp>
          <p:nvSpPr>
            <p:cNvPr id="27" name="Google Shape;27;p4"/>
            <p:cNvSpPr/>
            <p:nvPr/>
          </p:nvSpPr>
          <p:spPr>
            <a:xfrm rot="-5400000">
              <a:off x="4836311" y="2333254"/>
              <a:ext cx="25200" cy="536700"/>
            </a:xfrm>
            <a:prstGeom prst="rect">
              <a:avLst/>
            </a:prstGeom>
            <a:solidFill>
              <a:schemeClr val="dk1"/>
            </a:solidFill>
            <a:ln>
              <a:noFill/>
            </a:ln>
          </p:spPr>
          <p:txBody>
            <a:bodyPr spcFirstLastPara="1" wrap="square" lIns="113100" tIns="113100" rIns="113100" bIns="113100" anchor="ctr" anchorCtr="0">
              <a:noAutofit/>
            </a:bodyPr>
            <a:lstStyle/>
            <a:p>
              <a:pPr marL="0" lvl="0" indent="0" algn="l" rtl="0">
                <a:spcBef>
                  <a:spcPts val="0"/>
                </a:spcBef>
                <a:spcAft>
                  <a:spcPts val="0"/>
                </a:spcAft>
                <a:buNone/>
              </a:pPr>
              <a:endParaRPr/>
            </a:p>
          </p:txBody>
        </p:sp>
      </p:grpSp>
      <p:sp>
        <p:nvSpPr>
          <p:cNvPr id="28" name="Google Shape;28;p4"/>
          <p:cNvSpPr txBox="1">
            <a:spLocks noGrp="1"/>
          </p:cNvSpPr>
          <p:nvPr>
            <p:ph type="title"/>
          </p:nvPr>
        </p:nvSpPr>
        <p:spPr>
          <a:xfrm>
            <a:off x="802395" y="1992627"/>
            <a:ext cx="8457600" cy="808800"/>
          </a:xfrm>
          <a:prstGeom prst="rect">
            <a:avLst/>
          </a:prstGeom>
        </p:spPr>
        <p:txBody>
          <a:bodyPr spcFirstLastPara="1" wrap="square" lIns="113100" tIns="113100" rIns="113100" bIns="113100" anchor="t" anchorCtr="0">
            <a:noAutofit/>
          </a:bodyPr>
          <a:lstStyle>
            <a:lvl1pPr lvl="0">
              <a:spcBef>
                <a:spcPts val="0"/>
              </a:spcBef>
              <a:spcAft>
                <a:spcPts val="0"/>
              </a:spcAft>
              <a:buClr>
                <a:schemeClr val="dk2"/>
              </a:buClr>
              <a:buSzPts val="3200"/>
              <a:buNone/>
              <a:defRPr sz="3200">
                <a:solidFill>
                  <a:schemeClr val="dk2"/>
                </a:solidFill>
              </a:defRPr>
            </a:lvl1pPr>
            <a:lvl2pPr lvl="1">
              <a:spcBef>
                <a:spcPts val="0"/>
              </a:spcBef>
              <a:spcAft>
                <a:spcPts val="0"/>
              </a:spcAft>
              <a:buClr>
                <a:schemeClr val="dk2"/>
              </a:buClr>
              <a:buSzPts val="3200"/>
              <a:buNone/>
              <a:defRPr sz="3200">
                <a:solidFill>
                  <a:schemeClr val="dk2"/>
                </a:solidFill>
              </a:defRPr>
            </a:lvl2pPr>
            <a:lvl3pPr lvl="2">
              <a:spcBef>
                <a:spcPts val="0"/>
              </a:spcBef>
              <a:spcAft>
                <a:spcPts val="0"/>
              </a:spcAft>
              <a:buClr>
                <a:schemeClr val="dk2"/>
              </a:buClr>
              <a:buSzPts val="3200"/>
              <a:buNone/>
              <a:defRPr sz="3200">
                <a:solidFill>
                  <a:schemeClr val="dk2"/>
                </a:solidFill>
              </a:defRPr>
            </a:lvl3pPr>
            <a:lvl4pPr lvl="3">
              <a:spcBef>
                <a:spcPts val="0"/>
              </a:spcBef>
              <a:spcAft>
                <a:spcPts val="0"/>
              </a:spcAft>
              <a:buClr>
                <a:schemeClr val="dk2"/>
              </a:buClr>
              <a:buSzPts val="3200"/>
              <a:buNone/>
              <a:defRPr sz="3200">
                <a:solidFill>
                  <a:schemeClr val="dk2"/>
                </a:solidFill>
              </a:defRPr>
            </a:lvl4pPr>
            <a:lvl5pPr lvl="4">
              <a:spcBef>
                <a:spcPts val="0"/>
              </a:spcBef>
              <a:spcAft>
                <a:spcPts val="0"/>
              </a:spcAft>
              <a:buClr>
                <a:schemeClr val="dk2"/>
              </a:buClr>
              <a:buSzPts val="3200"/>
              <a:buNone/>
              <a:defRPr sz="3200">
                <a:solidFill>
                  <a:schemeClr val="dk2"/>
                </a:solidFill>
              </a:defRPr>
            </a:lvl5pPr>
            <a:lvl6pPr lvl="5">
              <a:spcBef>
                <a:spcPts val="0"/>
              </a:spcBef>
              <a:spcAft>
                <a:spcPts val="0"/>
              </a:spcAft>
              <a:buClr>
                <a:schemeClr val="dk2"/>
              </a:buClr>
              <a:buSzPts val="3200"/>
              <a:buNone/>
              <a:defRPr sz="3200">
                <a:solidFill>
                  <a:schemeClr val="dk2"/>
                </a:solidFill>
              </a:defRPr>
            </a:lvl6pPr>
            <a:lvl7pPr lvl="6">
              <a:spcBef>
                <a:spcPts val="0"/>
              </a:spcBef>
              <a:spcAft>
                <a:spcPts val="0"/>
              </a:spcAft>
              <a:buClr>
                <a:schemeClr val="dk2"/>
              </a:buClr>
              <a:buSzPts val="3200"/>
              <a:buNone/>
              <a:defRPr sz="3200">
                <a:solidFill>
                  <a:schemeClr val="dk2"/>
                </a:solidFill>
              </a:defRPr>
            </a:lvl7pPr>
            <a:lvl8pPr lvl="7">
              <a:spcBef>
                <a:spcPts val="0"/>
              </a:spcBef>
              <a:spcAft>
                <a:spcPts val="0"/>
              </a:spcAft>
              <a:buClr>
                <a:schemeClr val="dk2"/>
              </a:buClr>
              <a:buSzPts val="3200"/>
              <a:buNone/>
              <a:defRPr sz="3200">
                <a:solidFill>
                  <a:schemeClr val="dk2"/>
                </a:solidFill>
              </a:defRPr>
            </a:lvl8pPr>
            <a:lvl9pPr lvl="8">
              <a:spcBef>
                <a:spcPts val="0"/>
              </a:spcBef>
              <a:spcAft>
                <a:spcPts val="0"/>
              </a:spcAft>
              <a:buClr>
                <a:schemeClr val="dk2"/>
              </a:buClr>
              <a:buSzPts val="3200"/>
              <a:buNone/>
              <a:defRPr sz="3200">
                <a:solidFill>
                  <a:schemeClr val="dk2"/>
                </a:solidFill>
              </a:defRPr>
            </a:lvl9pPr>
          </a:lstStyle>
          <a:p>
            <a:endParaRPr/>
          </a:p>
        </p:txBody>
      </p:sp>
      <p:sp>
        <p:nvSpPr>
          <p:cNvPr id="29" name="Google Shape;29;p4"/>
          <p:cNvSpPr txBox="1">
            <a:spLocks noGrp="1"/>
          </p:cNvSpPr>
          <p:nvPr>
            <p:ph type="body" idx="1"/>
          </p:nvPr>
        </p:nvSpPr>
        <p:spPr>
          <a:xfrm>
            <a:off x="802395" y="3141411"/>
            <a:ext cx="8457600" cy="3416700"/>
          </a:xfrm>
          <a:prstGeom prst="rect">
            <a:avLst/>
          </a:prstGeom>
        </p:spPr>
        <p:txBody>
          <a:bodyPr spcFirstLastPara="1" wrap="square" lIns="113100" tIns="113100" rIns="113100" bIns="113100" anchor="t" anchorCtr="0">
            <a:noAutofit/>
          </a:bodyPr>
          <a:lstStyle>
            <a:lvl1pPr marL="457200" lvl="0" indent="-330200">
              <a:spcBef>
                <a:spcPts val="0"/>
              </a:spcBef>
              <a:spcAft>
                <a:spcPts val="0"/>
              </a:spcAft>
              <a:buSzPts val="1600"/>
              <a:buChar char="●"/>
              <a:defRPr/>
            </a:lvl1pPr>
            <a:lvl2pPr marL="914400" lvl="1" indent="-317500">
              <a:spcBef>
                <a:spcPts val="2000"/>
              </a:spcBef>
              <a:spcAft>
                <a:spcPts val="0"/>
              </a:spcAft>
              <a:buSzPts val="1400"/>
              <a:buChar char="○"/>
              <a:defRPr/>
            </a:lvl2pPr>
            <a:lvl3pPr marL="1371600" lvl="2" indent="-317500">
              <a:spcBef>
                <a:spcPts val="2000"/>
              </a:spcBef>
              <a:spcAft>
                <a:spcPts val="0"/>
              </a:spcAft>
              <a:buSzPts val="1400"/>
              <a:buChar char="■"/>
              <a:defRPr/>
            </a:lvl3pPr>
            <a:lvl4pPr marL="1828800" lvl="3" indent="-317500">
              <a:spcBef>
                <a:spcPts val="2000"/>
              </a:spcBef>
              <a:spcAft>
                <a:spcPts val="0"/>
              </a:spcAft>
              <a:buSzPts val="1400"/>
              <a:buChar char="●"/>
              <a:defRPr/>
            </a:lvl4pPr>
            <a:lvl5pPr marL="2286000" lvl="4" indent="-317500">
              <a:spcBef>
                <a:spcPts val="2000"/>
              </a:spcBef>
              <a:spcAft>
                <a:spcPts val="0"/>
              </a:spcAft>
              <a:buSzPts val="1400"/>
              <a:buChar char="○"/>
              <a:defRPr/>
            </a:lvl5pPr>
            <a:lvl6pPr marL="2743200" lvl="5" indent="-317500">
              <a:spcBef>
                <a:spcPts val="2000"/>
              </a:spcBef>
              <a:spcAft>
                <a:spcPts val="0"/>
              </a:spcAft>
              <a:buSzPts val="1400"/>
              <a:buChar char="■"/>
              <a:defRPr/>
            </a:lvl6pPr>
            <a:lvl7pPr marL="3200400" lvl="6" indent="-317500">
              <a:spcBef>
                <a:spcPts val="2000"/>
              </a:spcBef>
              <a:spcAft>
                <a:spcPts val="0"/>
              </a:spcAft>
              <a:buSzPts val="1400"/>
              <a:buChar char="●"/>
              <a:defRPr/>
            </a:lvl7pPr>
            <a:lvl8pPr marL="3657600" lvl="7" indent="-317500">
              <a:spcBef>
                <a:spcPts val="2000"/>
              </a:spcBef>
              <a:spcAft>
                <a:spcPts val="0"/>
              </a:spcAft>
              <a:buSzPts val="1400"/>
              <a:buChar char="○"/>
              <a:defRPr/>
            </a:lvl8pPr>
            <a:lvl9pPr marL="4114800" lvl="8" indent="-317500">
              <a:spcBef>
                <a:spcPts val="2000"/>
              </a:spcBef>
              <a:spcAft>
                <a:spcPts val="2000"/>
              </a:spcAft>
              <a:buSzPts val="1400"/>
              <a:buChar char="■"/>
              <a:defRPr/>
            </a:lvl9pPr>
          </a:lstStyle>
          <a:p>
            <a:endParaRPr/>
          </a:p>
        </p:txBody>
      </p:sp>
      <p:sp>
        <p:nvSpPr>
          <p:cNvPr id="30" name="Google Shape;30;p4"/>
          <p:cNvSpPr txBox="1">
            <a:spLocks noGrp="1"/>
          </p:cNvSpPr>
          <p:nvPr>
            <p:ph type="sldNum" idx="12"/>
          </p:nvPr>
        </p:nvSpPr>
        <p:spPr>
          <a:xfrm>
            <a:off x="9389933" y="7177552"/>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t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1"/>
        <p:cNvGrpSpPr/>
        <p:nvPr/>
      </p:nvGrpSpPr>
      <p:grpSpPr>
        <a:xfrm>
          <a:off x="0" y="0"/>
          <a:ext cx="0" cy="0"/>
          <a:chOff x="0" y="0"/>
          <a:chExt cx="0" cy="0"/>
        </a:xfrm>
      </p:grpSpPr>
      <p:sp>
        <p:nvSpPr>
          <p:cNvPr id="32" name="Google Shape;32;p5"/>
          <p:cNvSpPr/>
          <p:nvPr/>
        </p:nvSpPr>
        <p:spPr>
          <a:xfrm>
            <a:off x="0" y="0"/>
            <a:ext cx="10058400" cy="737100"/>
          </a:xfrm>
          <a:prstGeom prst="rect">
            <a:avLst/>
          </a:prstGeom>
          <a:solidFill>
            <a:schemeClr val="lt2"/>
          </a:solidFill>
          <a:ln>
            <a:noFill/>
          </a:ln>
        </p:spPr>
        <p:txBody>
          <a:bodyPr spcFirstLastPara="1" wrap="square" lIns="113100" tIns="113100" rIns="113100" bIns="113100" anchor="ctr" anchorCtr="0">
            <a:noAutofit/>
          </a:bodyPr>
          <a:lstStyle/>
          <a:p>
            <a:pPr marL="0" lvl="0" indent="0" algn="l" rtl="0">
              <a:spcBef>
                <a:spcPts val="0"/>
              </a:spcBef>
              <a:spcAft>
                <a:spcPts val="0"/>
              </a:spcAft>
              <a:buNone/>
            </a:pPr>
            <a:endParaRPr/>
          </a:p>
        </p:txBody>
      </p:sp>
      <p:grpSp>
        <p:nvGrpSpPr>
          <p:cNvPr id="33" name="Google Shape;33;p5"/>
          <p:cNvGrpSpPr/>
          <p:nvPr/>
        </p:nvGrpSpPr>
        <p:grpSpPr>
          <a:xfrm>
            <a:off x="913614" y="1800235"/>
            <a:ext cx="820382" cy="69250"/>
            <a:chOff x="4580561" y="2589004"/>
            <a:chExt cx="1064464" cy="25200"/>
          </a:xfrm>
        </p:grpSpPr>
        <p:sp>
          <p:nvSpPr>
            <p:cNvPr id="34" name="Google Shape;34;p5"/>
            <p:cNvSpPr/>
            <p:nvPr/>
          </p:nvSpPr>
          <p:spPr>
            <a:xfrm rot="-5400000">
              <a:off x="5366325" y="2335504"/>
              <a:ext cx="25200" cy="532200"/>
            </a:xfrm>
            <a:prstGeom prst="rect">
              <a:avLst/>
            </a:prstGeom>
            <a:solidFill>
              <a:schemeClr val="accent3"/>
            </a:solidFill>
            <a:ln>
              <a:noFill/>
            </a:ln>
          </p:spPr>
          <p:txBody>
            <a:bodyPr spcFirstLastPara="1" wrap="square" lIns="113100" tIns="113100" rIns="113100" bIns="113100" anchor="ctr" anchorCtr="0">
              <a:noAutofit/>
            </a:bodyPr>
            <a:lstStyle/>
            <a:p>
              <a:pPr marL="0" lvl="0" indent="0" algn="l" rtl="0">
                <a:spcBef>
                  <a:spcPts val="0"/>
                </a:spcBef>
                <a:spcAft>
                  <a:spcPts val="0"/>
                </a:spcAft>
                <a:buNone/>
              </a:pPr>
              <a:endParaRPr/>
            </a:p>
          </p:txBody>
        </p:sp>
        <p:sp>
          <p:nvSpPr>
            <p:cNvPr id="35" name="Google Shape;35;p5"/>
            <p:cNvSpPr/>
            <p:nvPr/>
          </p:nvSpPr>
          <p:spPr>
            <a:xfrm rot="-5400000">
              <a:off x="4836311" y="2333254"/>
              <a:ext cx="25200" cy="536700"/>
            </a:xfrm>
            <a:prstGeom prst="rect">
              <a:avLst/>
            </a:prstGeom>
            <a:solidFill>
              <a:schemeClr val="dk1"/>
            </a:solidFill>
            <a:ln>
              <a:noFill/>
            </a:ln>
          </p:spPr>
          <p:txBody>
            <a:bodyPr spcFirstLastPara="1" wrap="square" lIns="113100" tIns="113100" rIns="113100" bIns="113100" anchor="ctr" anchorCtr="0">
              <a:noAutofit/>
            </a:bodyPr>
            <a:lstStyle/>
            <a:p>
              <a:pPr marL="0" lvl="0" indent="0" algn="l" rtl="0">
                <a:spcBef>
                  <a:spcPts val="0"/>
                </a:spcBef>
                <a:spcAft>
                  <a:spcPts val="0"/>
                </a:spcAft>
                <a:buNone/>
              </a:pPr>
              <a:endParaRPr/>
            </a:p>
          </p:txBody>
        </p:sp>
      </p:grpSp>
      <p:sp>
        <p:nvSpPr>
          <p:cNvPr id="36" name="Google Shape;36;p5"/>
          <p:cNvSpPr txBox="1">
            <a:spLocks noGrp="1"/>
          </p:cNvSpPr>
          <p:nvPr>
            <p:ph type="title"/>
          </p:nvPr>
        </p:nvSpPr>
        <p:spPr>
          <a:xfrm>
            <a:off x="802395" y="1992627"/>
            <a:ext cx="8457300" cy="808800"/>
          </a:xfrm>
          <a:prstGeom prst="rect">
            <a:avLst/>
          </a:prstGeom>
        </p:spPr>
        <p:txBody>
          <a:bodyPr spcFirstLastPara="1" wrap="square" lIns="113100" tIns="113100" rIns="113100" bIns="113100" anchor="t" anchorCtr="0">
            <a:noAutofit/>
          </a:bodyPr>
          <a:lstStyle>
            <a:lvl1pPr lvl="0">
              <a:spcBef>
                <a:spcPts val="0"/>
              </a:spcBef>
              <a:spcAft>
                <a:spcPts val="0"/>
              </a:spcAft>
              <a:buClr>
                <a:schemeClr val="dk2"/>
              </a:buClr>
              <a:buSzPts val="3200"/>
              <a:buNone/>
              <a:defRPr sz="3200">
                <a:solidFill>
                  <a:schemeClr val="dk2"/>
                </a:solidFill>
              </a:defRPr>
            </a:lvl1pPr>
            <a:lvl2pPr lvl="1">
              <a:spcBef>
                <a:spcPts val="0"/>
              </a:spcBef>
              <a:spcAft>
                <a:spcPts val="0"/>
              </a:spcAft>
              <a:buClr>
                <a:schemeClr val="dk2"/>
              </a:buClr>
              <a:buSzPts val="3200"/>
              <a:buNone/>
              <a:defRPr sz="3200">
                <a:solidFill>
                  <a:schemeClr val="dk2"/>
                </a:solidFill>
              </a:defRPr>
            </a:lvl2pPr>
            <a:lvl3pPr lvl="2">
              <a:spcBef>
                <a:spcPts val="0"/>
              </a:spcBef>
              <a:spcAft>
                <a:spcPts val="0"/>
              </a:spcAft>
              <a:buClr>
                <a:schemeClr val="dk2"/>
              </a:buClr>
              <a:buSzPts val="3200"/>
              <a:buNone/>
              <a:defRPr sz="3200">
                <a:solidFill>
                  <a:schemeClr val="dk2"/>
                </a:solidFill>
              </a:defRPr>
            </a:lvl3pPr>
            <a:lvl4pPr lvl="3">
              <a:spcBef>
                <a:spcPts val="0"/>
              </a:spcBef>
              <a:spcAft>
                <a:spcPts val="0"/>
              </a:spcAft>
              <a:buClr>
                <a:schemeClr val="dk2"/>
              </a:buClr>
              <a:buSzPts val="3200"/>
              <a:buNone/>
              <a:defRPr sz="3200">
                <a:solidFill>
                  <a:schemeClr val="dk2"/>
                </a:solidFill>
              </a:defRPr>
            </a:lvl4pPr>
            <a:lvl5pPr lvl="4">
              <a:spcBef>
                <a:spcPts val="0"/>
              </a:spcBef>
              <a:spcAft>
                <a:spcPts val="0"/>
              </a:spcAft>
              <a:buClr>
                <a:schemeClr val="dk2"/>
              </a:buClr>
              <a:buSzPts val="3200"/>
              <a:buNone/>
              <a:defRPr sz="3200">
                <a:solidFill>
                  <a:schemeClr val="dk2"/>
                </a:solidFill>
              </a:defRPr>
            </a:lvl5pPr>
            <a:lvl6pPr lvl="5">
              <a:spcBef>
                <a:spcPts val="0"/>
              </a:spcBef>
              <a:spcAft>
                <a:spcPts val="0"/>
              </a:spcAft>
              <a:buClr>
                <a:schemeClr val="dk2"/>
              </a:buClr>
              <a:buSzPts val="3200"/>
              <a:buNone/>
              <a:defRPr sz="3200">
                <a:solidFill>
                  <a:schemeClr val="dk2"/>
                </a:solidFill>
              </a:defRPr>
            </a:lvl6pPr>
            <a:lvl7pPr lvl="6">
              <a:spcBef>
                <a:spcPts val="0"/>
              </a:spcBef>
              <a:spcAft>
                <a:spcPts val="0"/>
              </a:spcAft>
              <a:buClr>
                <a:schemeClr val="dk2"/>
              </a:buClr>
              <a:buSzPts val="3200"/>
              <a:buNone/>
              <a:defRPr sz="3200">
                <a:solidFill>
                  <a:schemeClr val="dk2"/>
                </a:solidFill>
              </a:defRPr>
            </a:lvl7pPr>
            <a:lvl8pPr lvl="7">
              <a:spcBef>
                <a:spcPts val="0"/>
              </a:spcBef>
              <a:spcAft>
                <a:spcPts val="0"/>
              </a:spcAft>
              <a:buClr>
                <a:schemeClr val="dk2"/>
              </a:buClr>
              <a:buSzPts val="3200"/>
              <a:buNone/>
              <a:defRPr sz="3200">
                <a:solidFill>
                  <a:schemeClr val="dk2"/>
                </a:solidFill>
              </a:defRPr>
            </a:lvl8pPr>
            <a:lvl9pPr lvl="8">
              <a:spcBef>
                <a:spcPts val="0"/>
              </a:spcBef>
              <a:spcAft>
                <a:spcPts val="0"/>
              </a:spcAft>
              <a:buClr>
                <a:schemeClr val="dk2"/>
              </a:buClr>
              <a:buSzPts val="3200"/>
              <a:buNone/>
              <a:defRPr sz="3200">
                <a:solidFill>
                  <a:schemeClr val="dk2"/>
                </a:solidFill>
              </a:defRPr>
            </a:lvl9pPr>
          </a:lstStyle>
          <a:p>
            <a:endParaRPr/>
          </a:p>
        </p:txBody>
      </p:sp>
      <p:sp>
        <p:nvSpPr>
          <p:cNvPr id="37" name="Google Shape;37;p5"/>
          <p:cNvSpPr txBox="1">
            <a:spLocks noGrp="1"/>
          </p:cNvSpPr>
          <p:nvPr>
            <p:ph type="body" idx="1"/>
          </p:nvPr>
        </p:nvSpPr>
        <p:spPr>
          <a:xfrm>
            <a:off x="802258" y="3141411"/>
            <a:ext cx="4151700" cy="3416700"/>
          </a:xfrm>
          <a:prstGeom prst="rect">
            <a:avLst/>
          </a:prstGeom>
        </p:spPr>
        <p:txBody>
          <a:bodyPr spcFirstLastPara="1" wrap="square" lIns="113100" tIns="113100" rIns="113100" bIns="113100" anchor="t" anchorCtr="0">
            <a:noAutofit/>
          </a:bodyPr>
          <a:lstStyle>
            <a:lvl1pPr marL="457200" lvl="0" indent="-330200">
              <a:spcBef>
                <a:spcPts val="0"/>
              </a:spcBef>
              <a:spcAft>
                <a:spcPts val="0"/>
              </a:spcAft>
              <a:buSzPts val="1600"/>
              <a:buChar char="●"/>
              <a:defRPr/>
            </a:lvl1pPr>
            <a:lvl2pPr marL="914400" lvl="1" indent="-317500">
              <a:spcBef>
                <a:spcPts val="2000"/>
              </a:spcBef>
              <a:spcAft>
                <a:spcPts val="0"/>
              </a:spcAft>
              <a:buSzPts val="1400"/>
              <a:buChar char="○"/>
              <a:defRPr/>
            </a:lvl2pPr>
            <a:lvl3pPr marL="1371600" lvl="2" indent="-317500">
              <a:spcBef>
                <a:spcPts val="2000"/>
              </a:spcBef>
              <a:spcAft>
                <a:spcPts val="0"/>
              </a:spcAft>
              <a:buSzPts val="1400"/>
              <a:buChar char="■"/>
              <a:defRPr/>
            </a:lvl3pPr>
            <a:lvl4pPr marL="1828800" lvl="3" indent="-317500">
              <a:spcBef>
                <a:spcPts val="2000"/>
              </a:spcBef>
              <a:spcAft>
                <a:spcPts val="0"/>
              </a:spcAft>
              <a:buSzPts val="1400"/>
              <a:buChar char="●"/>
              <a:defRPr/>
            </a:lvl4pPr>
            <a:lvl5pPr marL="2286000" lvl="4" indent="-317500">
              <a:spcBef>
                <a:spcPts val="2000"/>
              </a:spcBef>
              <a:spcAft>
                <a:spcPts val="0"/>
              </a:spcAft>
              <a:buSzPts val="1400"/>
              <a:buChar char="○"/>
              <a:defRPr/>
            </a:lvl5pPr>
            <a:lvl6pPr marL="2743200" lvl="5" indent="-317500">
              <a:spcBef>
                <a:spcPts val="2000"/>
              </a:spcBef>
              <a:spcAft>
                <a:spcPts val="0"/>
              </a:spcAft>
              <a:buSzPts val="1400"/>
              <a:buChar char="■"/>
              <a:defRPr/>
            </a:lvl6pPr>
            <a:lvl7pPr marL="3200400" lvl="6" indent="-317500">
              <a:spcBef>
                <a:spcPts val="2000"/>
              </a:spcBef>
              <a:spcAft>
                <a:spcPts val="0"/>
              </a:spcAft>
              <a:buSzPts val="1400"/>
              <a:buChar char="●"/>
              <a:defRPr/>
            </a:lvl7pPr>
            <a:lvl8pPr marL="3657600" lvl="7" indent="-317500">
              <a:spcBef>
                <a:spcPts val="2000"/>
              </a:spcBef>
              <a:spcAft>
                <a:spcPts val="0"/>
              </a:spcAft>
              <a:buSzPts val="1400"/>
              <a:buChar char="○"/>
              <a:defRPr/>
            </a:lvl8pPr>
            <a:lvl9pPr marL="4114800" lvl="8" indent="-317500">
              <a:spcBef>
                <a:spcPts val="2000"/>
              </a:spcBef>
              <a:spcAft>
                <a:spcPts val="2000"/>
              </a:spcAft>
              <a:buSzPts val="1400"/>
              <a:buChar char="■"/>
              <a:defRPr/>
            </a:lvl9pPr>
          </a:lstStyle>
          <a:p>
            <a:endParaRPr/>
          </a:p>
        </p:txBody>
      </p:sp>
      <p:sp>
        <p:nvSpPr>
          <p:cNvPr id="38" name="Google Shape;38;p5"/>
          <p:cNvSpPr txBox="1">
            <a:spLocks noGrp="1"/>
          </p:cNvSpPr>
          <p:nvPr>
            <p:ph type="body" idx="2"/>
          </p:nvPr>
        </p:nvSpPr>
        <p:spPr>
          <a:xfrm>
            <a:off x="5107964" y="3141411"/>
            <a:ext cx="4151700" cy="3416700"/>
          </a:xfrm>
          <a:prstGeom prst="rect">
            <a:avLst/>
          </a:prstGeom>
        </p:spPr>
        <p:txBody>
          <a:bodyPr spcFirstLastPara="1" wrap="square" lIns="113100" tIns="113100" rIns="113100" bIns="113100" anchor="t" anchorCtr="0">
            <a:noAutofit/>
          </a:bodyPr>
          <a:lstStyle>
            <a:lvl1pPr marL="457200" lvl="0" indent="-330200">
              <a:spcBef>
                <a:spcPts val="0"/>
              </a:spcBef>
              <a:spcAft>
                <a:spcPts val="0"/>
              </a:spcAft>
              <a:buSzPts val="1600"/>
              <a:buChar char="●"/>
              <a:defRPr/>
            </a:lvl1pPr>
            <a:lvl2pPr marL="914400" lvl="1" indent="-317500">
              <a:spcBef>
                <a:spcPts val="2000"/>
              </a:spcBef>
              <a:spcAft>
                <a:spcPts val="0"/>
              </a:spcAft>
              <a:buSzPts val="1400"/>
              <a:buChar char="○"/>
              <a:defRPr/>
            </a:lvl2pPr>
            <a:lvl3pPr marL="1371600" lvl="2" indent="-317500">
              <a:spcBef>
                <a:spcPts val="2000"/>
              </a:spcBef>
              <a:spcAft>
                <a:spcPts val="0"/>
              </a:spcAft>
              <a:buSzPts val="1400"/>
              <a:buChar char="■"/>
              <a:defRPr/>
            </a:lvl3pPr>
            <a:lvl4pPr marL="1828800" lvl="3" indent="-317500">
              <a:spcBef>
                <a:spcPts val="2000"/>
              </a:spcBef>
              <a:spcAft>
                <a:spcPts val="0"/>
              </a:spcAft>
              <a:buSzPts val="1400"/>
              <a:buChar char="●"/>
              <a:defRPr/>
            </a:lvl4pPr>
            <a:lvl5pPr marL="2286000" lvl="4" indent="-317500">
              <a:spcBef>
                <a:spcPts val="2000"/>
              </a:spcBef>
              <a:spcAft>
                <a:spcPts val="0"/>
              </a:spcAft>
              <a:buSzPts val="1400"/>
              <a:buChar char="○"/>
              <a:defRPr/>
            </a:lvl5pPr>
            <a:lvl6pPr marL="2743200" lvl="5" indent="-317500">
              <a:spcBef>
                <a:spcPts val="2000"/>
              </a:spcBef>
              <a:spcAft>
                <a:spcPts val="0"/>
              </a:spcAft>
              <a:buSzPts val="1400"/>
              <a:buChar char="■"/>
              <a:defRPr/>
            </a:lvl6pPr>
            <a:lvl7pPr marL="3200400" lvl="6" indent="-317500">
              <a:spcBef>
                <a:spcPts val="2000"/>
              </a:spcBef>
              <a:spcAft>
                <a:spcPts val="0"/>
              </a:spcAft>
              <a:buSzPts val="1400"/>
              <a:buChar char="●"/>
              <a:defRPr/>
            </a:lvl7pPr>
            <a:lvl8pPr marL="3657600" lvl="7" indent="-317500">
              <a:spcBef>
                <a:spcPts val="2000"/>
              </a:spcBef>
              <a:spcAft>
                <a:spcPts val="0"/>
              </a:spcAft>
              <a:buSzPts val="1400"/>
              <a:buChar char="○"/>
              <a:defRPr/>
            </a:lvl8pPr>
            <a:lvl9pPr marL="4114800" lvl="8" indent="-317500">
              <a:spcBef>
                <a:spcPts val="2000"/>
              </a:spcBef>
              <a:spcAft>
                <a:spcPts val="2000"/>
              </a:spcAft>
              <a:buSzPts val="1400"/>
              <a:buChar char="■"/>
              <a:defRPr/>
            </a:lvl9pPr>
          </a:lstStyle>
          <a:p>
            <a:endParaRPr/>
          </a:p>
        </p:txBody>
      </p:sp>
      <p:sp>
        <p:nvSpPr>
          <p:cNvPr id="39" name="Google Shape;39;p5"/>
          <p:cNvSpPr txBox="1">
            <a:spLocks noGrp="1"/>
          </p:cNvSpPr>
          <p:nvPr>
            <p:ph type="sldNum" idx="12"/>
          </p:nvPr>
        </p:nvSpPr>
        <p:spPr>
          <a:xfrm>
            <a:off x="9389933" y="7177552"/>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t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0"/>
        <p:cNvGrpSpPr/>
        <p:nvPr/>
      </p:nvGrpSpPr>
      <p:grpSpPr>
        <a:xfrm>
          <a:off x="0" y="0"/>
          <a:ext cx="0" cy="0"/>
          <a:chOff x="0" y="0"/>
          <a:chExt cx="0" cy="0"/>
        </a:xfrm>
      </p:grpSpPr>
      <p:sp>
        <p:nvSpPr>
          <p:cNvPr id="41" name="Google Shape;41;p6"/>
          <p:cNvSpPr/>
          <p:nvPr/>
        </p:nvSpPr>
        <p:spPr>
          <a:xfrm>
            <a:off x="0" y="0"/>
            <a:ext cx="10058400" cy="737100"/>
          </a:xfrm>
          <a:prstGeom prst="rect">
            <a:avLst/>
          </a:prstGeom>
          <a:solidFill>
            <a:schemeClr val="lt2"/>
          </a:solidFill>
          <a:ln>
            <a:noFill/>
          </a:ln>
        </p:spPr>
        <p:txBody>
          <a:bodyPr spcFirstLastPara="1" wrap="square" lIns="113100" tIns="113100" rIns="113100" bIns="113100" anchor="ctr" anchorCtr="0">
            <a:noAutofit/>
          </a:bodyPr>
          <a:lstStyle/>
          <a:p>
            <a:pPr marL="0" lvl="0" indent="0" algn="l" rtl="0">
              <a:spcBef>
                <a:spcPts val="0"/>
              </a:spcBef>
              <a:spcAft>
                <a:spcPts val="0"/>
              </a:spcAft>
              <a:buNone/>
            </a:pPr>
            <a:endParaRPr/>
          </a:p>
        </p:txBody>
      </p:sp>
      <p:grpSp>
        <p:nvGrpSpPr>
          <p:cNvPr id="42" name="Google Shape;42;p6"/>
          <p:cNvGrpSpPr/>
          <p:nvPr/>
        </p:nvGrpSpPr>
        <p:grpSpPr>
          <a:xfrm>
            <a:off x="913614" y="1800235"/>
            <a:ext cx="820382" cy="69250"/>
            <a:chOff x="4580561" y="2589004"/>
            <a:chExt cx="1064464" cy="25200"/>
          </a:xfrm>
        </p:grpSpPr>
        <p:sp>
          <p:nvSpPr>
            <p:cNvPr id="43" name="Google Shape;43;p6"/>
            <p:cNvSpPr/>
            <p:nvPr/>
          </p:nvSpPr>
          <p:spPr>
            <a:xfrm rot="-5400000">
              <a:off x="5366325" y="2335504"/>
              <a:ext cx="25200" cy="532200"/>
            </a:xfrm>
            <a:prstGeom prst="rect">
              <a:avLst/>
            </a:prstGeom>
            <a:solidFill>
              <a:schemeClr val="accent3"/>
            </a:solidFill>
            <a:ln>
              <a:noFill/>
            </a:ln>
          </p:spPr>
          <p:txBody>
            <a:bodyPr spcFirstLastPara="1" wrap="square" lIns="113100" tIns="113100" rIns="113100" bIns="113100" anchor="ctr" anchorCtr="0">
              <a:noAutofit/>
            </a:bodyPr>
            <a:lstStyle/>
            <a:p>
              <a:pPr marL="0" lvl="0" indent="0" algn="l" rtl="0">
                <a:spcBef>
                  <a:spcPts val="0"/>
                </a:spcBef>
                <a:spcAft>
                  <a:spcPts val="0"/>
                </a:spcAft>
                <a:buNone/>
              </a:pPr>
              <a:endParaRPr/>
            </a:p>
          </p:txBody>
        </p:sp>
        <p:sp>
          <p:nvSpPr>
            <p:cNvPr id="44" name="Google Shape;44;p6"/>
            <p:cNvSpPr/>
            <p:nvPr/>
          </p:nvSpPr>
          <p:spPr>
            <a:xfrm rot="-5400000">
              <a:off x="4836311" y="2333254"/>
              <a:ext cx="25200" cy="536700"/>
            </a:xfrm>
            <a:prstGeom prst="rect">
              <a:avLst/>
            </a:prstGeom>
            <a:solidFill>
              <a:schemeClr val="dk1"/>
            </a:solidFill>
            <a:ln>
              <a:noFill/>
            </a:ln>
          </p:spPr>
          <p:txBody>
            <a:bodyPr spcFirstLastPara="1" wrap="square" lIns="113100" tIns="113100" rIns="113100" bIns="113100" anchor="ctr" anchorCtr="0">
              <a:noAutofit/>
            </a:bodyPr>
            <a:lstStyle/>
            <a:p>
              <a:pPr marL="0" lvl="0" indent="0" algn="l" rtl="0">
                <a:spcBef>
                  <a:spcPts val="0"/>
                </a:spcBef>
                <a:spcAft>
                  <a:spcPts val="0"/>
                </a:spcAft>
                <a:buNone/>
              </a:pPr>
              <a:endParaRPr/>
            </a:p>
          </p:txBody>
        </p:sp>
      </p:grpSp>
      <p:sp>
        <p:nvSpPr>
          <p:cNvPr id="45" name="Google Shape;45;p6"/>
          <p:cNvSpPr txBox="1">
            <a:spLocks noGrp="1"/>
          </p:cNvSpPr>
          <p:nvPr>
            <p:ph type="title"/>
          </p:nvPr>
        </p:nvSpPr>
        <p:spPr>
          <a:xfrm>
            <a:off x="802395" y="1992627"/>
            <a:ext cx="8457300" cy="808800"/>
          </a:xfrm>
          <a:prstGeom prst="rect">
            <a:avLst/>
          </a:prstGeom>
        </p:spPr>
        <p:txBody>
          <a:bodyPr spcFirstLastPara="1" wrap="square" lIns="113100" tIns="113100" rIns="113100" bIns="113100" anchor="t" anchorCtr="0">
            <a:noAutofit/>
          </a:bodyPr>
          <a:lstStyle>
            <a:lvl1pPr lvl="0">
              <a:spcBef>
                <a:spcPts val="0"/>
              </a:spcBef>
              <a:spcAft>
                <a:spcPts val="0"/>
              </a:spcAft>
              <a:buClr>
                <a:schemeClr val="dk2"/>
              </a:buClr>
              <a:buSzPts val="3200"/>
              <a:buNone/>
              <a:defRPr sz="3200">
                <a:solidFill>
                  <a:schemeClr val="dk2"/>
                </a:solidFill>
              </a:defRPr>
            </a:lvl1pPr>
            <a:lvl2pPr lvl="1">
              <a:spcBef>
                <a:spcPts val="0"/>
              </a:spcBef>
              <a:spcAft>
                <a:spcPts val="0"/>
              </a:spcAft>
              <a:buClr>
                <a:schemeClr val="dk2"/>
              </a:buClr>
              <a:buSzPts val="3200"/>
              <a:buNone/>
              <a:defRPr sz="3200">
                <a:solidFill>
                  <a:schemeClr val="dk2"/>
                </a:solidFill>
              </a:defRPr>
            </a:lvl2pPr>
            <a:lvl3pPr lvl="2">
              <a:spcBef>
                <a:spcPts val="0"/>
              </a:spcBef>
              <a:spcAft>
                <a:spcPts val="0"/>
              </a:spcAft>
              <a:buClr>
                <a:schemeClr val="dk2"/>
              </a:buClr>
              <a:buSzPts val="3200"/>
              <a:buNone/>
              <a:defRPr sz="3200">
                <a:solidFill>
                  <a:schemeClr val="dk2"/>
                </a:solidFill>
              </a:defRPr>
            </a:lvl3pPr>
            <a:lvl4pPr lvl="3">
              <a:spcBef>
                <a:spcPts val="0"/>
              </a:spcBef>
              <a:spcAft>
                <a:spcPts val="0"/>
              </a:spcAft>
              <a:buClr>
                <a:schemeClr val="dk2"/>
              </a:buClr>
              <a:buSzPts val="3200"/>
              <a:buNone/>
              <a:defRPr sz="3200">
                <a:solidFill>
                  <a:schemeClr val="dk2"/>
                </a:solidFill>
              </a:defRPr>
            </a:lvl4pPr>
            <a:lvl5pPr lvl="4">
              <a:spcBef>
                <a:spcPts val="0"/>
              </a:spcBef>
              <a:spcAft>
                <a:spcPts val="0"/>
              </a:spcAft>
              <a:buClr>
                <a:schemeClr val="dk2"/>
              </a:buClr>
              <a:buSzPts val="3200"/>
              <a:buNone/>
              <a:defRPr sz="3200">
                <a:solidFill>
                  <a:schemeClr val="dk2"/>
                </a:solidFill>
              </a:defRPr>
            </a:lvl5pPr>
            <a:lvl6pPr lvl="5">
              <a:spcBef>
                <a:spcPts val="0"/>
              </a:spcBef>
              <a:spcAft>
                <a:spcPts val="0"/>
              </a:spcAft>
              <a:buClr>
                <a:schemeClr val="dk2"/>
              </a:buClr>
              <a:buSzPts val="3200"/>
              <a:buNone/>
              <a:defRPr sz="3200">
                <a:solidFill>
                  <a:schemeClr val="dk2"/>
                </a:solidFill>
              </a:defRPr>
            </a:lvl6pPr>
            <a:lvl7pPr lvl="6">
              <a:spcBef>
                <a:spcPts val="0"/>
              </a:spcBef>
              <a:spcAft>
                <a:spcPts val="0"/>
              </a:spcAft>
              <a:buClr>
                <a:schemeClr val="dk2"/>
              </a:buClr>
              <a:buSzPts val="3200"/>
              <a:buNone/>
              <a:defRPr sz="3200">
                <a:solidFill>
                  <a:schemeClr val="dk2"/>
                </a:solidFill>
              </a:defRPr>
            </a:lvl7pPr>
            <a:lvl8pPr lvl="7">
              <a:spcBef>
                <a:spcPts val="0"/>
              </a:spcBef>
              <a:spcAft>
                <a:spcPts val="0"/>
              </a:spcAft>
              <a:buClr>
                <a:schemeClr val="dk2"/>
              </a:buClr>
              <a:buSzPts val="3200"/>
              <a:buNone/>
              <a:defRPr sz="3200">
                <a:solidFill>
                  <a:schemeClr val="dk2"/>
                </a:solidFill>
              </a:defRPr>
            </a:lvl8pPr>
            <a:lvl9pPr lvl="8">
              <a:spcBef>
                <a:spcPts val="0"/>
              </a:spcBef>
              <a:spcAft>
                <a:spcPts val="0"/>
              </a:spcAft>
              <a:buClr>
                <a:schemeClr val="dk2"/>
              </a:buClr>
              <a:buSzPts val="3200"/>
              <a:buNone/>
              <a:defRPr sz="3200">
                <a:solidFill>
                  <a:schemeClr val="dk2"/>
                </a:solidFill>
              </a:defRPr>
            </a:lvl9pPr>
          </a:lstStyle>
          <a:p>
            <a:endParaRPr/>
          </a:p>
        </p:txBody>
      </p:sp>
      <p:sp>
        <p:nvSpPr>
          <p:cNvPr id="46" name="Google Shape;46;p6"/>
          <p:cNvSpPr txBox="1">
            <a:spLocks noGrp="1"/>
          </p:cNvSpPr>
          <p:nvPr>
            <p:ph type="sldNum" idx="12"/>
          </p:nvPr>
        </p:nvSpPr>
        <p:spPr>
          <a:xfrm>
            <a:off x="9389933" y="7177552"/>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t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7"/>
        <p:cNvGrpSpPr/>
        <p:nvPr/>
      </p:nvGrpSpPr>
      <p:grpSpPr>
        <a:xfrm>
          <a:off x="0" y="0"/>
          <a:ext cx="0" cy="0"/>
          <a:chOff x="0" y="0"/>
          <a:chExt cx="0" cy="0"/>
        </a:xfrm>
      </p:grpSpPr>
      <p:sp>
        <p:nvSpPr>
          <p:cNvPr id="48" name="Google Shape;48;p7"/>
          <p:cNvSpPr/>
          <p:nvPr/>
        </p:nvSpPr>
        <p:spPr>
          <a:xfrm>
            <a:off x="0" y="0"/>
            <a:ext cx="10058400" cy="737100"/>
          </a:xfrm>
          <a:prstGeom prst="rect">
            <a:avLst/>
          </a:prstGeom>
          <a:solidFill>
            <a:schemeClr val="lt2"/>
          </a:solidFill>
          <a:ln>
            <a:noFill/>
          </a:ln>
        </p:spPr>
        <p:txBody>
          <a:bodyPr spcFirstLastPara="1" wrap="square" lIns="113100" tIns="113100" rIns="113100" bIns="113100" anchor="ctr" anchorCtr="0">
            <a:noAutofit/>
          </a:bodyPr>
          <a:lstStyle/>
          <a:p>
            <a:pPr marL="0" lvl="0" indent="0" algn="l" rtl="0">
              <a:spcBef>
                <a:spcPts val="0"/>
              </a:spcBef>
              <a:spcAft>
                <a:spcPts val="0"/>
              </a:spcAft>
              <a:buNone/>
            </a:pPr>
            <a:endParaRPr/>
          </a:p>
        </p:txBody>
      </p:sp>
      <p:grpSp>
        <p:nvGrpSpPr>
          <p:cNvPr id="49" name="Google Shape;49;p7"/>
          <p:cNvGrpSpPr/>
          <p:nvPr/>
        </p:nvGrpSpPr>
        <p:grpSpPr>
          <a:xfrm>
            <a:off x="913614" y="1800235"/>
            <a:ext cx="820382" cy="69250"/>
            <a:chOff x="4580561" y="2589004"/>
            <a:chExt cx="1064464" cy="25200"/>
          </a:xfrm>
        </p:grpSpPr>
        <p:sp>
          <p:nvSpPr>
            <p:cNvPr id="50" name="Google Shape;50;p7"/>
            <p:cNvSpPr/>
            <p:nvPr/>
          </p:nvSpPr>
          <p:spPr>
            <a:xfrm rot="-5400000">
              <a:off x="5366325" y="2335504"/>
              <a:ext cx="25200" cy="532200"/>
            </a:xfrm>
            <a:prstGeom prst="rect">
              <a:avLst/>
            </a:prstGeom>
            <a:solidFill>
              <a:schemeClr val="accent3"/>
            </a:solidFill>
            <a:ln>
              <a:noFill/>
            </a:ln>
          </p:spPr>
          <p:txBody>
            <a:bodyPr spcFirstLastPara="1" wrap="square" lIns="113100" tIns="113100" rIns="113100" bIns="113100" anchor="ctr" anchorCtr="0">
              <a:noAutofit/>
            </a:bodyPr>
            <a:lstStyle/>
            <a:p>
              <a:pPr marL="0" lvl="0" indent="0" algn="l" rtl="0">
                <a:spcBef>
                  <a:spcPts val="0"/>
                </a:spcBef>
                <a:spcAft>
                  <a:spcPts val="0"/>
                </a:spcAft>
                <a:buNone/>
              </a:pPr>
              <a:endParaRPr/>
            </a:p>
          </p:txBody>
        </p:sp>
        <p:sp>
          <p:nvSpPr>
            <p:cNvPr id="51" name="Google Shape;51;p7"/>
            <p:cNvSpPr/>
            <p:nvPr/>
          </p:nvSpPr>
          <p:spPr>
            <a:xfrm rot="-5400000">
              <a:off x="4836311" y="2333254"/>
              <a:ext cx="25200" cy="536700"/>
            </a:xfrm>
            <a:prstGeom prst="rect">
              <a:avLst/>
            </a:prstGeom>
            <a:solidFill>
              <a:schemeClr val="dk1"/>
            </a:solidFill>
            <a:ln>
              <a:noFill/>
            </a:ln>
          </p:spPr>
          <p:txBody>
            <a:bodyPr spcFirstLastPara="1" wrap="square" lIns="113100" tIns="113100" rIns="113100" bIns="113100" anchor="ctr" anchorCtr="0">
              <a:noAutofit/>
            </a:bodyPr>
            <a:lstStyle/>
            <a:p>
              <a:pPr marL="0" lvl="0" indent="0" algn="l" rtl="0">
                <a:spcBef>
                  <a:spcPts val="0"/>
                </a:spcBef>
                <a:spcAft>
                  <a:spcPts val="0"/>
                </a:spcAft>
                <a:buNone/>
              </a:pPr>
              <a:endParaRPr/>
            </a:p>
          </p:txBody>
        </p:sp>
      </p:grpSp>
      <p:sp>
        <p:nvSpPr>
          <p:cNvPr id="52" name="Google Shape;52;p7"/>
          <p:cNvSpPr txBox="1">
            <a:spLocks noGrp="1"/>
          </p:cNvSpPr>
          <p:nvPr>
            <p:ph type="title"/>
          </p:nvPr>
        </p:nvSpPr>
        <p:spPr>
          <a:xfrm>
            <a:off x="803000" y="1992627"/>
            <a:ext cx="3630900" cy="2087700"/>
          </a:xfrm>
          <a:prstGeom prst="rect">
            <a:avLst/>
          </a:prstGeom>
        </p:spPr>
        <p:txBody>
          <a:bodyPr spcFirstLastPara="1" wrap="square" lIns="113100" tIns="113100" rIns="113100" bIns="113100" anchor="t" anchorCtr="0">
            <a:noAutofit/>
          </a:bodyPr>
          <a:lstStyle>
            <a:lvl1pPr lvl="0">
              <a:spcBef>
                <a:spcPts val="0"/>
              </a:spcBef>
              <a:spcAft>
                <a:spcPts val="0"/>
              </a:spcAft>
              <a:buClr>
                <a:schemeClr val="dk2"/>
              </a:buClr>
              <a:buSzPts val="3200"/>
              <a:buNone/>
              <a:defRPr sz="3200">
                <a:solidFill>
                  <a:schemeClr val="dk2"/>
                </a:solidFill>
              </a:defRPr>
            </a:lvl1pPr>
            <a:lvl2pPr lvl="1">
              <a:spcBef>
                <a:spcPts val="0"/>
              </a:spcBef>
              <a:spcAft>
                <a:spcPts val="0"/>
              </a:spcAft>
              <a:buClr>
                <a:schemeClr val="dk2"/>
              </a:buClr>
              <a:buSzPts val="3200"/>
              <a:buNone/>
              <a:defRPr sz="3200">
                <a:solidFill>
                  <a:schemeClr val="dk2"/>
                </a:solidFill>
              </a:defRPr>
            </a:lvl2pPr>
            <a:lvl3pPr lvl="2">
              <a:spcBef>
                <a:spcPts val="0"/>
              </a:spcBef>
              <a:spcAft>
                <a:spcPts val="0"/>
              </a:spcAft>
              <a:buClr>
                <a:schemeClr val="dk2"/>
              </a:buClr>
              <a:buSzPts val="3200"/>
              <a:buNone/>
              <a:defRPr sz="3200">
                <a:solidFill>
                  <a:schemeClr val="dk2"/>
                </a:solidFill>
              </a:defRPr>
            </a:lvl3pPr>
            <a:lvl4pPr lvl="3">
              <a:spcBef>
                <a:spcPts val="0"/>
              </a:spcBef>
              <a:spcAft>
                <a:spcPts val="0"/>
              </a:spcAft>
              <a:buClr>
                <a:schemeClr val="dk2"/>
              </a:buClr>
              <a:buSzPts val="3200"/>
              <a:buNone/>
              <a:defRPr sz="3200">
                <a:solidFill>
                  <a:schemeClr val="dk2"/>
                </a:solidFill>
              </a:defRPr>
            </a:lvl4pPr>
            <a:lvl5pPr lvl="4">
              <a:spcBef>
                <a:spcPts val="0"/>
              </a:spcBef>
              <a:spcAft>
                <a:spcPts val="0"/>
              </a:spcAft>
              <a:buClr>
                <a:schemeClr val="dk2"/>
              </a:buClr>
              <a:buSzPts val="3200"/>
              <a:buNone/>
              <a:defRPr sz="3200">
                <a:solidFill>
                  <a:schemeClr val="dk2"/>
                </a:solidFill>
              </a:defRPr>
            </a:lvl5pPr>
            <a:lvl6pPr lvl="5">
              <a:spcBef>
                <a:spcPts val="0"/>
              </a:spcBef>
              <a:spcAft>
                <a:spcPts val="0"/>
              </a:spcAft>
              <a:buClr>
                <a:schemeClr val="dk2"/>
              </a:buClr>
              <a:buSzPts val="3200"/>
              <a:buNone/>
              <a:defRPr sz="3200">
                <a:solidFill>
                  <a:schemeClr val="dk2"/>
                </a:solidFill>
              </a:defRPr>
            </a:lvl6pPr>
            <a:lvl7pPr lvl="6">
              <a:spcBef>
                <a:spcPts val="0"/>
              </a:spcBef>
              <a:spcAft>
                <a:spcPts val="0"/>
              </a:spcAft>
              <a:buClr>
                <a:schemeClr val="dk2"/>
              </a:buClr>
              <a:buSzPts val="3200"/>
              <a:buNone/>
              <a:defRPr sz="3200">
                <a:solidFill>
                  <a:schemeClr val="dk2"/>
                </a:solidFill>
              </a:defRPr>
            </a:lvl7pPr>
            <a:lvl8pPr lvl="7">
              <a:spcBef>
                <a:spcPts val="0"/>
              </a:spcBef>
              <a:spcAft>
                <a:spcPts val="0"/>
              </a:spcAft>
              <a:buClr>
                <a:schemeClr val="dk2"/>
              </a:buClr>
              <a:buSzPts val="3200"/>
              <a:buNone/>
              <a:defRPr sz="3200">
                <a:solidFill>
                  <a:schemeClr val="dk2"/>
                </a:solidFill>
              </a:defRPr>
            </a:lvl8pPr>
            <a:lvl9pPr lvl="8">
              <a:spcBef>
                <a:spcPts val="0"/>
              </a:spcBef>
              <a:spcAft>
                <a:spcPts val="0"/>
              </a:spcAft>
              <a:buClr>
                <a:schemeClr val="dk2"/>
              </a:buClr>
              <a:buSzPts val="3200"/>
              <a:buNone/>
              <a:defRPr sz="3200">
                <a:solidFill>
                  <a:schemeClr val="dk2"/>
                </a:solidFill>
              </a:defRPr>
            </a:lvl9pPr>
          </a:lstStyle>
          <a:p>
            <a:endParaRPr/>
          </a:p>
        </p:txBody>
      </p:sp>
      <p:sp>
        <p:nvSpPr>
          <p:cNvPr id="53" name="Google Shape;53;p7"/>
          <p:cNvSpPr txBox="1">
            <a:spLocks noGrp="1"/>
          </p:cNvSpPr>
          <p:nvPr>
            <p:ph type="body" idx="1"/>
          </p:nvPr>
        </p:nvSpPr>
        <p:spPr>
          <a:xfrm>
            <a:off x="793347" y="4203496"/>
            <a:ext cx="3630900" cy="2414100"/>
          </a:xfrm>
          <a:prstGeom prst="rect">
            <a:avLst/>
          </a:prstGeom>
        </p:spPr>
        <p:txBody>
          <a:bodyPr spcFirstLastPara="1" wrap="square" lIns="113100" tIns="113100" rIns="113100" bIns="113100" anchor="t" anchorCtr="0">
            <a:noAutofit/>
          </a:bodyPr>
          <a:lstStyle>
            <a:lvl1pPr marL="457200" lvl="0" indent="-330200">
              <a:spcBef>
                <a:spcPts val="0"/>
              </a:spcBef>
              <a:spcAft>
                <a:spcPts val="0"/>
              </a:spcAft>
              <a:buSzPts val="1600"/>
              <a:buChar char="●"/>
              <a:defRPr/>
            </a:lvl1pPr>
            <a:lvl2pPr marL="914400" lvl="1" indent="-317500">
              <a:spcBef>
                <a:spcPts val="2000"/>
              </a:spcBef>
              <a:spcAft>
                <a:spcPts val="0"/>
              </a:spcAft>
              <a:buSzPts val="1400"/>
              <a:buChar char="○"/>
              <a:defRPr/>
            </a:lvl2pPr>
            <a:lvl3pPr marL="1371600" lvl="2" indent="-317500">
              <a:spcBef>
                <a:spcPts val="2000"/>
              </a:spcBef>
              <a:spcAft>
                <a:spcPts val="0"/>
              </a:spcAft>
              <a:buSzPts val="1400"/>
              <a:buChar char="■"/>
              <a:defRPr/>
            </a:lvl3pPr>
            <a:lvl4pPr marL="1828800" lvl="3" indent="-317500">
              <a:spcBef>
                <a:spcPts val="2000"/>
              </a:spcBef>
              <a:spcAft>
                <a:spcPts val="0"/>
              </a:spcAft>
              <a:buSzPts val="1400"/>
              <a:buChar char="●"/>
              <a:defRPr/>
            </a:lvl4pPr>
            <a:lvl5pPr marL="2286000" lvl="4" indent="-317500">
              <a:spcBef>
                <a:spcPts val="2000"/>
              </a:spcBef>
              <a:spcAft>
                <a:spcPts val="0"/>
              </a:spcAft>
              <a:buSzPts val="1400"/>
              <a:buChar char="○"/>
              <a:defRPr/>
            </a:lvl5pPr>
            <a:lvl6pPr marL="2743200" lvl="5" indent="-317500">
              <a:spcBef>
                <a:spcPts val="2000"/>
              </a:spcBef>
              <a:spcAft>
                <a:spcPts val="0"/>
              </a:spcAft>
              <a:buSzPts val="1400"/>
              <a:buChar char="■"/>
              <a:defRPr/>
            </a:lvl6pPr>
            <a:lvl7pPr marL="3200400" lvl="6" indent="-317500">
              <a:spcBef>
                <a:spcPts val="2000"/>
              </a:spcBef>
              <a:spcAft>
                <a:spcPts val="0"/>
              </a:spcAft>
              <a:buSzPts val="1400"/>
              <a:buChar char="●"/>
              <a:defRPr/>
            </a:lvl7pPr>
            <a:lvl8pPr marL="3657600" lvl="7" indent="-317500">
              <a:spcBef>
                <a:spcPts val="2000"/>
              </a:spcBef>
              <a:spcAft>
                <a:spcPts val="0"/>
              </a:spcAft>
              <a:buSzPts val="1400"/>
              <a:buChar char="○"/>
              <a:defRPr/>
            </a:lvl8pPr>
            <a:lvl9pPr marL="4114800" lvl="8" indent="-317500">
              <a:spcBef>
                <a:spcPts val="2000"/>
              </a:spcBef>
              <a:spcAft>
                <a:spcPts val="2000"/>
              </a:spcAft>
              <a:buSzPts val="1400"/>
              <a:buChar char="■"/>
              <a:defRPr/>
            </a:lvl9pPr>
          </a:lstStyle>
          <a:p>
            <a:endParaRPr/>
          </a:p>
        </p:txBody>
      </p:sp>
      <p:sp>
        <p:nvSpPr>
          <p:cNvPr id="54" name="Google Shape;54;p7"/>
          <p:cNvSpPr txBox="1">
            <a:spLocks noGrp="1"/>
          </p:cNvSpPr>
          <p:nvPr>
            <p:ph type="sldNum" idx="12"/>
          </p:nvPr>
        </p:nvSpPr>
        <p:spPr>
          <a:xfrm>
            <a:off x="9389933" y="7177552"/>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t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3"/>
        </a:solidFill>
        <a:effectLst/>
      </p:bgPr>
    </p:bg>
    <p:spTree>
      <p:nvGrpSpPr>
        <p:cNvPr id="1" name="Shape 55"/>
        <p:cNvGrpSpPr/>
        <p:nvPr/>
      </p:nvGrpSpPr>
      <p:grpSpPr>
        <a:xfrm>
          <a:off x="0" y="0"/>
          <a:ext cx="0" cy="0"/>
          <a:chOff x="0" y="0"/>
          <a:chExt cx="0" cy="0"/>
        </a:xfrm>
      </p:grpSpPr>
      <p:grpSp>
        <p:nvGrpSpPr>
          <p:cNvPr id="56" name="Google Shape;56;p8"/>
          <p:cNvGrpSpPr/>
          <p:nvPr/>
        </p:nvGrpSpPr>
        <p:grpSpPr>
          <a:xfrm>
            <a:off x="913614" y="6300134"/>
            <a:ext cx="820382" cy="69250"/>
            <a:chOff x="4580561" y="2589004"/>
            <a:chExt cx="1064464" cy="25200"/>
          </a:xfrm>
        </p:grpSpPr>
        <p:sp>
          <p:nvSpPr>
            <p:cNvPr id="57" name="Google Shape;57;p8"/>
            <p:cNvSpPr/>
            <p:nvPr/>
          </p:nvSpPr>
          <p:spPr>
            <a:xfrm rot="-5400000">
              <a:off x="5366325" y="2335504"/>
              <a:ext cx="25200" cy="532200"/>
            </a:xfrm>
            <a:prstGeom prst="rect">
              <a:avLst/>
            </a:prstGeom>
            <a:solidFill>
              <a:schemeClr val="lt1"/>
            </a:solidFill>
            <a:ln>
              <a:noFill/>
            </a:ln>
          </p:spPr>
          <p:txBody>
            <a:bodyPr spcFirstLastPara="1" wrap="square" lIns="113100" tIns="113100" rIns="113100" bIns="113100" anchor="ctr" anchorCtr="0">
              <a:noAutofit/>
            </a:bodyPr>
            <a:lstStyle/>
            <a:p>
              <a:pPr marL="0" lvl="0" indent="0" algn="l" rtl="0">
                <a:spcBef>
                  <a:spcPts val="0"/>
                </a:spcBef>
                <a:spcAft>
                  <a:spcPts val="0"/>
                </a:spcAft>
                <a:buNone/>
              </a:pPr>
              <a:endParaRPr/>
            </a:p>
          </p:txBody>
        </p:sp>
        <p:sp>
          <p:nvSpPr>
            <p:cNvPr id="58" name="Google Shape;58;p8"/>
            <p:cNvSpPr/>
            <p:nvPr/>
          </p:nvSpPr>
          <p:spPr>
            <a:xfrm rot="-5400000">
              <a:off x="4836311" y="2333254"/>
              <a:ext cx="25200" cy="536700"/>
            </a:xfrm>
            <a:prstGeom prst="rect">
              <a:avLst/>
            </a:prstGeom>
            <a:solidFill>
              <a:schemeClr val="lt1"/>
            </a:solidFill>
            <a:ln>
              <a:noFill/>
            </a:ln>
          </p:spPr>
          <p:txBody>
            <a:bodyPr spcFirstLastPara="1" wrap="square" lIns="113100" tIns="113100" rIns="113100" bIns="113100" anchor="ctr" anchorCtr="0">
              <a:noAutofit/>
            </a:bodyPr>
            <a:lstStyle/>
            <a:p>
              <a:pPr marL="0" lvl="0" indent="0" algn="l" rtl="0">
                <a:spcBef>
                  <a:spcPts val="0"/>
                </a:spcBef>
                <a:spcAft>
                  <a:spcPts val="0"/>
                </a:spcAft>
                <a:buNone/>
              </a:pPr>
              <a:endParaRPr/>
            </a:p>
          </p:txBody>
        </p:sp>
      </p:grpSp>
      <p:sp>
        <p:nvSpPr>
          <p:cNvPr id="59" name="Google Shape;59;p8"/>
          <p:cNvSpPr txBox="1">
            <a:spLocks noGrp="1"/>
          </p:cNvSpPr>
          <p:nvPr>
            <p:ph type="title"/>
          </p:nvPr>
        </p:nvSpPr>
        <p:spPr>
          <a:xfrm>
            <a:off x="802395" y="1306053"/>
            <a:ext cx="7723200" cy="4510800"/>
          </a:xfrm>
          <a:prstGeom prst="rect">
            <a:avLst/>
          </a:prstGeom>
        </p:spPr>
        <p:txBody>
          <a:bodyPr spcFirstLastPara="1" wrap="square" lIns="113100" tIns="113100" rIns="113100" bIns="113100" anchor="ctr" anchorCtr="0">
            <a:noAutofit/>
          </a:bodyPr>
          <a:lstStyle>
            <a:lvl1pPr lvl="0">
              <a:spcBef>
                <a:spcPts val="0"/>
              </a:spcBef>
              <a:spcAft>
                <a:spcPts val="0"/>
              </a:spcAft>
              <a:buClr>
                <a:schemeClr val="lt1"/>
              </a:buClr>
              <a:buSzPts val="4500"/>
              <a:buNone/>
              <a:defRPr sz="4500">
                <a:solidFill>
                  <a:schemeClr val="lt1"/>
                </a:solidFill>
              </a:defRPr>
            </a:lvl1pPr>
            <a:lvl2pPr lvl="1">
              <a:spcBef>
                <a:spcPts val="0"/>
              </a:spcBef>
              <a:spcAft>
                <a:spcPts val="0"/>
              </a:spcAft>
              <a:buClr>
                <a:schemeClr val="lt1"/>
              </a:buClr>
              <a:buSzPts val="4500"/>
              <a:buNone/>
              <a:defRPr sz="4500">
                <a:solidFill>
                  <a:schemeClr val="lt1"/>
                </a:solidFill>
              </a:defRPr>
            </a:lvl2pPr>
            <a:lvl3pPr lvl="2">
              <a:spcBef>
                <a:spcPts val="0"/>
              </a:spcBef>
              <a:spcAft>
                <a:spcPts val="0"/>
              </a:spcAft>
              <a:buClr>
                <a:schemeClr val="lt1"/>
              </a:buClr>
              <a:buSzPts val="4500"/>
              <a:buNone/>
              <a:defRPr sz="4500">
                <a:solidFill>
                  <a:schemeClr val="lt1"/>
                </a:solidFill>
              </a:defRPr>
            </a:lvl3pPr>
            <a:lvl4pPr lvl="3">
              <a:spcBef>
                <a:spcPts val="0"/>
              </a:spcBef>
              <a:spcAft>
                <a:spcPts val="0"/>
              </a:spcAft>
              <a:buClr>
                <a:schemeClr val="lt1"/>
              </a:buClr>
              <a:buSzPts val="4500"/>
              <a:buNone/>
              <a:defRPr sz="4500">
                <a:solidFill>
                  <a:schemeClr val="lt1"/>
                </a:solidFill>
              </a:defRPr>
            </a:lvl4pPr>
            <a:lvl5pPr lvl="4">
              <a:spcBef>
                <a:spcPts val="0"/>
              </a:spcBef>
              <a:spcAft>
                <a:spcPts val="0"/>
              </a:spcAft>
              <a:buClr>
                <a:schemeClr val="lt1"/>
              </a:buClr>
              <a:buSzPts val="4500"/>
              <a:buNone/>
              <a:defRPr sz="4500">
                <a:solidFill>
                  <a:schemeClr val="lt1"/>
                </a:solidFill>
              </a:defRPr>
            </a:lvl5pPr>
            <a:lvl6pPr lvl="5">
              <a:spcBef>
                <a:spcPts val="0"/>
              </a:spcBef>
              <a:spcAft>
                <a:spcPts val="0"/>
              </a:spcAft>
              <a:buClr>
                <a:schemeClr val="lt1"/>
              </a:buClr>
              <a:buSzPts val="4500"/>
              <a:buNone/>
              <a:defRPr sz="4500">
                <a:solidFill>
                  <a:schemeClr val="lt1"/>
                </a:solidFill>
              </a:defRPr>
            </a:lvl6pPr>
            <a:lvl7pPr lvl="6">
              <a:spcBef>
                <a:spcPts val="0"/>
              </a:spcBef>
              <a:spcAft>
                <a:spcPts val="0"/>
              </a:spcAft>
              <a:buClr>
                <a:schemeClr val="lt1"/>
              </a:buClr>
              <a:buSzPts val="4500"/>
              <a:buNone/>
              <a:defRPr sz="4500">
                <a:solidFill>
                  <a:schemeClr val="lt1"/>
                </a:solidFill>
              </a:defRPr>
            </a:lvl7pPr>
            <a:lvl8pPr lvl="7">
              <a:spcBef>
                <a:spcPts val="0"/>
              </a:spcBef>
              <a:spcAft>
                <a:spcPts val="0"/>
              </a:spcAft>
              <a:buClr>
                <a:schemeClr val="lt1"/>
              </a:buClr>
              <a:buSzPts val="4500"/>
              <a:buNone/>
              <a:defRPr sz="4500">
                <a:solidFill>
                  <a:schemeClr val="lt1"/>
                </a:solidFill>
              </a:defRPr>
            </a:lvl8pPr>
            <a:lvl9pPr lvl="8">
              <a:spcBef>
                <a:spcPts val="0"/>
              </a:spcBef>
              <a:spcAft>
                <a:spcPts val="0"/>
              </a:spcAft>
              <a:buClr>
                <a:schemeClr val="lt1"/>
              </a:buClr>
              <a:buSzPts val="4500"/>
              <a:buNone/>
              <a:defRPr sz="4500">
                <a:solidFill>
                  <a:schemeClr val="lt1"/>
                </a:solidFill>
              </a:defRPr>
            </a:lvl9pPr>
          </a:lstStyle>
          <a:p>
            <a:endParaRPr/>
          </a:p>
        </p:txBody>
      </p:sp>
      <p:sp>
        <p:nvSpPr>
          <p:cNvPr id="60" name="Google Shape;60;p8"/>
          <p:cNvSpPr txBox="1">
            <a:spLocks noGrp="1"/>
          </p:cNvSpPr>
          <p:nvPr>
            <p:ph type="sldNum" idx="12"/>
          </p:nvPr>
        </p:nvSpPr>
        <p:spPr>
          <a:xfrm>
            <a:off x="9389933" y="7177552"/>
            <a:ext cx="603600" cy="594900"/>
          </a:xfrm>
          <a:prstGeom prst="rect">
            <a:avLst/>
          </a:prstGeom>
        </p:spPr>
        <p:txBody>
          <a:bodyPr spcFirstLastPara="1" wrap="square" lIns="113100" tIns="113100" rIns="113100" bIns="113100"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t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61"/>
        <p:cNvGrpSpPr/>
        <p:nvPr/>
      </p:nvGrpSpPr>
      <p:grpSpPr>
        <a:xfrm>
          <a:off x="0" y="0"/>
          <a:ext cx="0" cy="0"/>
          <a:chOff x="0" y="0"/>
          <a:chExt cx="0" cy="0"/>
        </a:xfrm>
      </p:grpSpPr>
      <p:sp>
        <p:nvSpPr>
          <p:cNvPr id="62" name="Google Shape;62;p9"/>
          <p:cNvSpPr/>
          <p:nvPr/>
        </p:nvSpPr>
        <p:spPr>
          <a:xfrm>
            <a:off x="0" y="0"/>
            <a:ext cx="5029200" cy="7772400"/>
          </a:xfrm>
          <a:prstGeom prst="rect">
            <a:avLst/>
          </a:prstGeom>
          <a:solidFill>
            <a:schemeClr val="lt2"/>
          </a:solidFill>
          <a:ln>
            <a:noFill/>
          </a:ln>
        </p:spPr>
        <p:txBody>
          <a:bodyPr spcFirstLastPara="1" wrap="square" lIns="113100" tIns="113100" rIns="113100" bIns="113100" anchor="ctr" anchorCtr="0">
            <a:noAutofit/>
          </a:bodyPr>
          <a:lstStyle/>
          <a:p>
            <a:pPr marL="0" lvl="0" indent="0" algn="l" rtl="0">
              <a:spcBef>
                <a:spcPts val="0"/>
              </a:spcBef>
              <a:spcAft>
                <a:spcPts val="0"/>
              </a:spcAft>
              <a:buNone/>
            </a:pPr>
            <a:endParaRPr/>
          </a:p>
        </p:txBody>
      </p:sp>
      <p:grpSp>
        <p:nvGrpSpPr>
          <p:cNvPr id="63" name="Google Shape;63;p9"/>
          <p:cNvGrpSpPr/>
          <p:nvPr/>
        </p:nvGrpSpPr>
        <p:grpSpPr>
          <a:xfrm>
            <a:off x="913614" y="1800235"/>
            <a:ext cx="820382" cy="69250"/>
            <a:chOff x="4580561" y="2589004"/>
            <a:chExt cx="1064464" cy="25200"/>
          </a:xfrm>
        </p:grpSpPr>
        <p:sp>
          <p:nvSpPr>
            <p:cNvPr id="64" name="Google Shape;64;p9"/>
            <p:cNvSpPr/>
            <p:nvPr/>
          </p:nvSpPr>
          <p:spPr>
            <a:xfrm rot="-5400000">
              <a:off x="5366325" y="2335504"/>
              <a:ext cx="25200" cy="532200"/>
            </a:xfrm>
            <a:prstGeom prst="rect">
              <a:avLst/>
            </a:prstGeom>
            <a:solidFill>
              <a:schemeClr val="accent3"/>
            </a:solidFill>
            <a:ln>
              <a:noFill/>
            </a:ln>
          </p:spPr>
          <p:txBody>
            <a:bodyPr spcFirstLastPara="1" wrap="square" lIns="113100" tIns="113100" rIns="113100" bIns="113100" anchor="ctr" anchorCtr="0">
              <a:noAutofit/>
            </a:bodyPr>
            <a:lstStyle/>
            <a:p>
              <a:pPr marL="0" lvl="0" indent="0" algn="l" rtl="0">
                <a:spcBef>
                  <a:spcPts val="0"/>
                </a:spcBef>
                <a:spcAft>
                  <a:spcPts val="0"/>
                </a:spcAft>
                <a:buNone/>
              </a:pPr>
              <a:endParaRPr/>
            </a:p>
          </p:txBody>
        </p:sp>
        <p:sp>
          <p:nvSpPr>
            <p:cNvPr id="65" name="Google Shape;65;p9"/>
            <p:cNvSpPr/>
            <p:nvPr/>
          </p:nvSpPr>
          <p:spPr>
            <a:xfrm rot="-5400000">
              <a:off x="4836311" y="2333254"/>
              <a:ext cx="25200" cy="536700"/>
            </a:xfrm>
            <a:prstGeom prst="rect">
              <a:avLst/>
            </a:prstGeom>
            <a:solidFill>
              <a:schemeClr val="dk1"/>
            </a:solidFill>
            <a:ln>
              <a:noFill/>
            </a:ln>
          </p:spPr>
          <p:txBody>
            <a:bodyPr spcFirstLastPara="1" wrap="square" lIns="113100" tIns="113100" rIns="113100" bIns="113100" anchor="ctr" anchorCtr="0">
              <a:noAutofit/>
            </a:bodyPr>
            <a:lstStyle/>
            <a:p>
              <a:pPr marL="0" lvl="0" indent="0" algn="l" rtl="0">
                <a:spcBef>
                  <a:spcPts val="0"/>
                </a:spcBef>
                <a:spcAft>
                  <a:spcPts val="0"/>
                </a:spcAft>
                <a:buNone/>
              </a:pPr>
              <a:endParaRPr/>
            </a:p>
          </p:txBody>
        </p:sp>
      </p:grpSp>
      <p:sp>
        <p:nvSpPr>
          <p:cNvPr id="66" name="Google Shape;66;p9"/>
          <p:cNvSpPr txBox="1">
            <a:spLocks noGrp="1"/>
          </p:cNvSpPr>
          <p:nvPr>
            <p:ph type="title"/>
          </p:nvPr>
        </p:nvSpPr>
        <p:spPr>
          <a:xfrm>
            <a:off x="803000" y="1992627"/>
            <a:ext cx="3630900" cy="2549400"/>
          </a:xfrm>
          <a:prstGeom prst="rect">
            <a:avLst/>
          </a:prstGeom>
        </p:spPr>
        <p:txBody>
          <a:bodyPr spcFirstLastPara="1" wrap="square" lIns="113100" tIns="113100" rIns="113100" bIns="113100" anchor="t" anchorCtr="0">
            <a:noAutofit/>
          </a:bodyPr>
          <a:lstStyle>
            <a:lvl1pPr lvl="0">
              <a:spcBef>
                <a:spcPts val="0"/>
              </a:spcBef>
              <a:spcAft>
                <a:spcPts val="0"/>
              </a:spcAft>
              <a:buClr>
                <a:schemeClr val="dk2"/>
              </a:buClr>
              <a:buSzPts val="3200"/>
              <a:buNone/>
              <a:defRPr sz="3200">
                <a:solidFill>
                  <a:schemeClr val="dk2"/>
                </a:solidFill>
              </a:defRPr>
            </a:lvl1pPr>
            <a:lvl2pPr lvl="1">
              <a:spcBef>
                <a:spcPts val="0"/>
              </a:spcBef>
              <a:spcAft>
                <a:spcPts val="0"/>
              </a:spcAft>
              <a:buClr>
                <a:schemeClr val="dk2"/>
              </a:buClr>
              <a:buSzPts val="3200"/>
              <a:buNone/>
              <a:defRPr sz="3200">
                <a:solidFill>
                  <a:schemeClr val="dk2"/>
                </a:solidFill>
              </a:defRPr>
            </a:lvl2pPr>
            <a:lvl3pPr lvl="2">
              <a:spcBef>
                <a:spcPts val="0"/>
              </a:spcBef>
              <a:spcAft>
                <a:spcPts val="0"/>
              </a:spcAft>
              <a:buClr>
                <a:schemeClr val="dk2"/>
              </a:buClr>
              <a:buSzPts val="3200"/>
              <a:buNone/>
              <a:defRPr sz="3200">
                <a:solidFill>
                  <a:schemeClr val="dk2"/>
                </a:solidFill>
              </a:defRPr>
            </a:lvl3pPr>
            <a:lvl4pPr lvl="3">
              <a:spcBef>
                <a:spcPts val="0"/>
              </a:spcBef>
              <a:spcAft>
                <a:spcPts val="0"/>
              </a:spcAft>
              <a:buClr>
                <a:schemeClr val="dk2"/>
              </a:buClr>
              <a:buSzPts val="3200"/>
              <a:buNone/>
              <a:defRPr sz="3200">
                <a:solidFill>
                  <a:schemeClr val="dk2"/>
                </a:solidFill>
              </a:defRPr>
            </a:lvl4pPr>
            <a:lvl5pPr lvl="4">
              <a:spcBef>
                <a:spcPts val="0"/>
              </a:spcBef>
              <a:spcAft>
                <a:spcPts val="0"/>
              </a:spcAft>
              <a:buClr>
                <a:schemeClr val="dk2"/>
              </a:buClr>
              <a:buSzPts val="3200"/>
              <a:buNone/>
              <a:defRPr sz="3200">
                <a:solidFill>
                  <a:schemeClr val="dk2"/>
                </a:solidFill>
              </a:defRPr>
            </a:lvl5pPr>
            <a:lvl6pPr lvl="5">
              <a:spcBef>
                <a:spcPts val="0"/>
              </a:spcBef>
              <a:spcAft>
                <a:spcPts val="0"/>
              </a:spcAft>
              <a:buClr>
                <a:schemeClr val="dk2"/>
              </a:buClr>
              <a:buSzPts val="3200"/>
              <a:buNone/>
              <a:defRPr sz="3200">
                <a:solidFill>
                  <a:schemeClr val="dk2"/>
                </a:solidFill>
              </a:defRPr>
            </a:lvl6pPr>
            <a:lvl7pPr lvl="6">
              <a:spcBef>
                <a:spcPts val="0"/>
              </a:spcBef>
              <a:spcAft>
                <a:spcPts val="0"/>
              </a:spcAft>
              <a:buClr>
                <a:schemeClr val="dk2"/>
              </a:buClr>
              <a:buSzPts val="3200"/>
              <a:buNone/>
              <a:defRPr sz="3200">
                <a:solidFill>
                  <a:schemeClr val="dk2"/>
                </a:solidFill>
              </a:defRPr>
            </a:lvl7pPr>
            <a:lvl8pPr lvl="7">
              <a:spcBef>
                <a:spcPts val="0"/>
              </a:spcBef>
              <a:spcAft>
                <a:spcPts val="0"/>
              </a:spcAft>
              <a:buClr>
                <a:schemeClr val="dk2"/>
              </a:buClr>
              <a:buSzPts val="3200"/>
              <a:buNone/>
              <a:defRPr sz="3200">
                <a:solidFill>
                  <a:schemeClr val="dk2"/>
                </a:solidFill>
              </a:defRPr>
            </a:lvl8pPr>
            <a:lvl9pPr lvl="8">
              <a:spcBef>
                <a:spcPts val="0"/>
              </a:spcBef>
              <a:spcAft>
                <a:spcPts val="0"/>
              </a:spcAft>
              <a:buClr>
                <a:schemeClr val="dk2"/>
              </a:buClr>
              <a:buSzPts val="3200"/>
              <a:buNone/>
              <a:defRPr sz="3200">
                <a:solidFill>
                  <a:schemeClr val="dk2"/>
                </a:solidFill>
              </a:defRPr>
            </a:lvl9pPr>
          </a:lstStyle>
          <a:p>
            <a:endParaRPr/>
          </a:p>
        </p:txBody>
      </p:sp>
      <p:sp>
        <p:nvSpPr>
          <p:cNvPr id="67" name="Google Shape;67;p9"/>
          <p:cNvSpPr txBox="1">
            <a:spLocks noGrp="1"/>
          </p:cNvSpPr>
          <p:nvPr>
            <p:ph type="subTitle" idx="1"/>
          </p:nvPr>
        </p:nvSpPr>
        <p:spPr>
          <a:xfrm>
            <a:off x="797445" y="4777416"/>
            <a:ext cx="3630900" cy="1146900"/>
          </a:xfrm>
          <a:prstGeom prst="rect">
            <a:avLst/>
          </a:prstGeom>
        </p:spPr>
        <p:txBody>
          <a:bodyPr spcFirstLastPara="1" wrap="square" lIns="113100" tIns="113100" rIns="113100" bIns="113100" anchor="t" anchorCtr="0">
            <a:noAutofit/>
          </a:bodyPr>
          <a:lstStyle>
            <a:lvl1pPr lvl="0">
              <a:lnSpc>
                <a:spcPct val="100000"/>
              </a:lnSpc>
              <a:spcBef>
                <a:spcPts val="0"/>
              </a:spcBef>
              <a:spcAft>
                <a:spcPts val="0"/>
              </a:spcAft>
              <a:buSzPts val="2000"/>
              <a:buNone/>
              <a:defRPr sz="2000"/>
            </a:lvl1pPr>
            <a:lvl2pPr lvl="1">
              <a:lnSpc>
                <a:spcPct val="100000"/>
              </a:lnSpc>
              <a:spcBef>
                <a:spcPts val="0"/>
              </a:spcBef>
              <a:spcAft>
                <a:spcPts val="0"/>
              </a:spcAft>
              <a:buSzPts val="2000"/>
              <a:buNone/>
              <a:defRPr sz="2000"/>
            </a:lvl2pPr>
            <a:lvl3pPr lvl="2">
              <a:lnSpc>
                <a:spcPct val="100000"/>
              </a:lnSpc>
              <a:spcBef>
                <a:spcPts val="0"/>
              </a:spcBef>
              <a:spcAft>
                <a:spcPts val="0"/>
              </a:spcAft>
              <a:buSzPts val="2000"/>
              <a:buNone/>
              <a:defRPr sz="2000"/>
            </a:lvl3pPr>
            <a:lvl4pPr lvl="3">
              <a:lnSpc>
                <a:spcPct val="100000"/>
              </a:lnSpc>
              <a:spcBef>
                <a:spcPts val="0"/>
              </a:spcBef>
              <a:spcAft>
                <a:spcPts val="0"/>
              </a:spcAft>
              <a:buSzPts val="2000"/>
              <a:buNone/>
              <a:defRPr sz="2000"/>
            </a:lvl4pPr>
            <a:lvl5pPr lvl="4">
              <a:lnSpc>
                <a:spcPct val="100000"/>
              </a:lnSpc>
              <a:spcBef>
                <a:spcPts val="0"/>
              </a:spcBef>
              <a:spcAft>
                <a:spcPts val="0"/>
              </a:spcAft>
              <a:buSzPts val="2000"/>
              <a:buNone/>
              <a:defRPr sz="2000"/>
            </a:lvl5pPr>
            <a:lvl6pPr lvl="5">
              <a:lnSpc>
                <a:spcPct val="100000"/>
              </a:lnSpc>
              <a:spcBef>
                <a:spcPts val="0"/>
              </a:spcBef>
              <a:spcAft>
                <a:spcPts val="0"/>
              </a:spcAft>
              <a:buSzPts val="2000"/>
              <a:buNone/>
              <a:defRPr sz="2000"/>
            </a:lvl6pPr>
            <a:lvl7pPr lvl="6">
              <a:lnSpc>
                <a:spcPct val="100000"/>
              </a:lnSpc>
              <a:spcBef>
                <a:spcPts val="0"/>
              </a:spcBef>
              <a:spcAft>
                <a:spcPts val="0"/>
              </a:spcAft>
              <a:buSzPts val="2000"/>
              <a:buNone/>
              <a:defRPr sz="2000"/>
            </a:lvl7pPr>
            <a:lvl8pPr lvl="7">
              <a:lnSpc>
                <a:spcPct val="100000"/>
              </a:lnSpc>
              <a:spcBef>
                <a:spcPts val="0"/>
              </a:spcBef>
              <a:spcAft>
                <a:spcPts val="0"/>
              </a:spcAft>
              <a:buSzPts val="2000"/>
              <a:buNone/>
              <a:defRPr sz="2000"/>
            </a:lvl8pPr>
            <a:lvl9pPr lvl="8">
              <a:lnSpc>
                <a:spcPct val="100000"/>
              </a:lnSpc>
              <a:spcBef>
                <a:spcPts val="0"/>
              </a:spcBef>
              <a:spcAft>
                <a:spcPts val="0"/>
              </a:spcAft>
              <a:buSzPts val="2000"/>
              <a:buNone/>
              <a:defRPr sz="2000"/>
            </a:lvl9pPr>
          </a:lstStyle>
          <a:p>
            <a:endParaRPr/>
          </a:p>
        </p:txBody>
      </p:sp>
      <p:sp>
        <p:nvSpPr>
          <p:cNvPr id="68" name="Google Shape;68;p9"/>
          <p:cNvSpPr txBox="1">
            <a:spLocks noGrp="1"/>
          </p:cNvSpPr>
          <p:nvPr>
            <p:ph type="body" idx="2"/>
          </p:nvPr>
        </p:nvSpPr>
        <p:spPr>
          <a:xfrm>
            <a:off x="5691648" y="2043967"/>
            <a:ext cx="3711900" cy="4572000"/>
          </a:xfrm>
          <a:prstGeom prst="rect">
            <a:avLst/>
          </a:prstGeom>
        </p:spPr>
        <p:txBody>
          <a:bodyPr spcFirstLastPara="1" wrap="square" lIns="113100" tIns="113100" rIns="113100" bIns="113100" anchor="t" anchorCtr="0">
            <a:noAutofit/>
          </a:bodyPr>
          <a:lstStyle>
            <a:lvl1pPr marL="457200" lvl="0" indent="-330200">
              <a:spcBef>
                <a:spcPts val="0"/>
              </a:spcBef>
              <a:spcAft>
                <a:spcPts val="0"/>
              </a:spcAft>
              <a:buSzPts val="1600"/>
              <a:buChar char="●"/>
              <a:defRPr/>
            </a:lvl1pPr>
            <a:lvl2pPr marL="914400" lvl="1" indent="-317500">
              <a:spcBef>
                <a:spcPts val="2000"/>
              </a:spcBef>
              <a:spcAft>
                <a:spcPts val="0"/>
              </a:spcAft>
              <a:buSzPts val="1400"/>
              <a:buChar char="○"/>
              <a:defRPr/>
            </a:lvl2pPr>
            <a:lvl3pPr marL="1371600" lvl="2" indent="-317500">
              <a:spcBef>
                <a:spcPts val="2000"/>
              </a:spcBef>
              <a:spcAft>
                <a:spcPts val="0"/>
              </a:spcAft>
              <a:buSzPts val="1400"/>
              <a:buChar char="■"/>
              <a:defRPr/>
            </a:lvl3pPr>
            <a:lvl4pPr marL="1828800" lvl="3" indent="-317500">
              <a:spcBef>
                <a:spcPts val="2000"/>
              </a:spcBef>
              <a:spcAft>
                <a:spcPts val="0"/>
              </a:spcAft>
              <a:buSzPts val="1400"/>
              <a:buChar char="●"/>
              <a:defRPr/>
            </a:lvl4pPr>
            <a:lvl5pPr marL="2286000" lvl="4" indent="-317500">
              <a:spcBef>
                <a:spcPts val="2000"/>
              </a:spcBef>
              <a:spcAft>
                <a:spcPts val="0"/>
              </a:spcAft>
              <a:buSzPts val="1400"/>
              <a:buChar char="○"/>
              <a:defRPr/>
            </a:lvl5pPr>
            <a:lvl6pPr marL="2743200" lvl="5" indent="-317500">
              <a:spcBef>
                <a:spcPts val="2000"/>
              </a:spcBef>
              <a:spcAft>
                <a:spcPts val="0"/>
              </a:spcAft>
              <a:buSzPts val="1400"/>
              <a:buChar char="■"/>
              <a:defRPr/>
            </a:lvl6pPr>
            <a:lvl7pPr marL="3200400" lvl="6" indent="-317500">
              <a:spcBef>
                <a:spcPts val="2000"/>
              </a:spcBef>
              <a:spcAft>
                <a:spcPts val="0"/>
              </a:spcAft>
              <a:buSzPts val="1400"/>
              <a:buChar char="●"/>
              <a:defRPr/>
            </a:lvl7pPr>
            <a:lvl8pPr marL="3657600" lvl="7" indent="-317500">
              <a:spcBef>
                <a:spcPts val="2000"/>
              </a:spcBef>
              <a:spcAft>
                <a:spcPts val="0"/>
              </a:spcAft>
              <a:buSzPts val="1400"/>
              <a:buChar char="○"/>
              <a:defRPr/>
            </a:lvl8pPr>
            <a:lvl9pPr marL="4114800" lvl="8" indent="-317500">
              <a:spcBef>
                <a:spcPts val="2000"/>
              </a:spcBef>
              <a:spcAft>
                <a:spcPts val="2000"/>
              </a:spcAft>
              <a:buSzPts val="1400"/>
              <a:buChar char="■"/>
              <a:defRPr/>
            </a:lvl9pPr>
          </a:lstStyle>
          <a:p>
            <a:endParaRPr/>
          </a:p>
        </p:txBody>
      </p:sp>
      <p:sp>
        <p:nvSpPr>
          <p:cNvPr id="69" name="Google Shape;69;p9"/>
          <p:cNvSpPr txBox="1">
            <a:spLocks noGrp="1"/>
          </p:cNvSpPr>
          <p:nvPr>
            <p:ph type="sldNum" idx="12"/>
          </p:nvPr>
        </p:nvSpPr>
        <p:spPr>
          <a:xfrm>
            <a:off x="9389933" y="7177552"/>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t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70"/>
        <p:cNvGrpSpPr/>
        <p:nvPr/>
      </p:nvGrpSpPr>
      <p:grpSpPr>
        <a:xfrm>
          <a:off x="0" y="0"/>
          <a:ext cx="0" cy="0"/>
          <a:chOff x="0" y="0"/>
          <a:chExt cx="0" cy="0"/>
        </a:xfrm>
      </p:grpSpPr>
      <p:sp>
        <p:nvSpPr>
          <p:cNvPr id="71" name="Google Shape;71;p10"/>
          <p:cNvSpPr txBox="1">
            <a:spLocks noGrp="1"/>
          </p:cNvSpPr>
          <p:nvPr>
            <p:ph type="body" idx="1"/>
          </p:nvPr>
        </p:nvSpPr>
        <p:spPr>
          <a:xfrm>
            <a:off x="797445" y="6607411"/>
            <a:ext cx="8467200" cy="696000"/>
          </a:xfrm>
          <a:prstGeom prst="rect">
            <a:avLst/>
          </a:prstGeom>
        </p:spPr>
        <p:txBody>
          <a:bodyPr spcFirstLastPara="1" wrap="square" lIns="113100" tIns="113100" rIns="113100" bIns="113100" anchor="ctr" anchorCtr="0">
            <a:noAutofit/>
          </a:bodyPr>
          <a:lstStyle>
            <a:lvl1pPr marL="457200" lvl="0" indent="-228600">
              <a:lnSpc>
                <a:spcPct val="100000"/>
              </a:lnSpc>
              <a:spcBef>
                <a:spcPts val="0"/>
              </a:spcBef>
              <a:spcAft>
                <a:spcPts val="0"/>
              </a:spcAft>
              <a:buSzPts val="1600"/>
              <a:buNone/>
              <a:defRPr/>
            </a:lvl1pPr>
          </a:lstStyle>
          <a:p>
            <a:endParaRPr/>
          </a:p>
        </p:txBody>
      </p:sp>
      <p:sp>
        <p:nvSpPr>
          <p:cNvPr id="72" name="Google Shape;72;p10"/>
          <p:cNvSpPr txBox="1">
            <a:spLocks noGrp="1"/>
          </p:cNvSpPr>
          <p:nvPr>
            <p:ph type="sldNum" idx="12"/>
          </p:nvPr>
        </p:nvSpPr>
        <p:spPr>
          <a:xfrm>
            <a:off x="9389933" y="7177552"/>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t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treamline">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42870" y="672482"/>
            <a:ext cx="9372600" cy="865500"/>
          </a:xfrm>
          <a:prstGeom prst="rect">
            <a:avLst/>
          </a:prstGeom>
          <a:noFill/>
          <a:ln>
            <a:noFill/>
          </a:ln>
        </p:spPr>
        <p:txBody>
          <a:bodyPr spcFirstLastPara="1" wrap="square" lIns="113100" tIns="113100" rIns="113100" bIns="113100" anchor="t" anchorCtr="0">
            <a:noAutofit/>
          </a:bodyPr>
          <a:lstStyle>
            <a:lvl1pPr lvl="0">
              <a:spcBef>
                <a:spcPts val="0"/>
              </a:spcBef>
              <a:spcAft>
                <a:spcPts val="0"/>
              </a:spcAft>
              <a:buSzPts val="3500"/>
              <a:buFont typeface="Raleway"/>
              <a:buNone/>
              <a:defRPr sz="3500" b="1">
                <a:latin typeface="Raleway"/>
                <a:ea typeface="Raleway"/>
                <a:cs typeface="Raleway"/>
                <a:sym typeface="Raleway"/>
              </a:defRPr>
            </a:lvl1pPr>
            <a:lvl2pPr lvl="1">
              <a:spcBef>
                <a:spcPts val="0"/>
              </a:spcBef>
              <a:spcAft>
                <a:spcPts val="0"/>
              </a:spcAft>
              <a:buSzPts val="3500"/>
              <a:buFont typeface="Raleway"/>
              <a:buNone/>
              <a:defRPr sz="3500" b="1">
                <a:latin typeface="Raleway"/>
                <a:ea typeface="Raleway"/>
                <a:cs typeface="Raleway"/>
                <a:sym typeface="Raleway"/>
              </a:defRPr>
            </a:lvl2pPr>
            <a:lvl3pPr lvl="2">
              <a:spcBef>
                <a:spcPts val="0"/>
              </a:spcBef>
              <a:spcAft>
                <a:spcPts val="0"/>
              </a:spcAft>
              <a:buSzPts val="3500"/>
              <a:buFont typeface="Raleway"/>
              <a:buNone/>
              <a:defRPr sz="3500" b="1">
                <a:latin typeface="Raleway"/>
                <a:ea typeface="Raleway"/>
                <a:cs typeface="Raleway"/>
                <a:sym typeface="Raleway"/>
              </a:defRPr>
            </a:lvl3pPr>
            <a:lvl4pPr lvl="3">
              <a:spcBef>
                <a:spcPts val="0"/>
              </a:spcBef>
              <a:spcAft>
                <a:spcPts val="0"/>
              </a:spcAft>
              <a:buSzPts val="3500"/>
              <a:buFont typeface="Raleway"/>
              <a:buNone/>
              <a:defRPr sz="3500" b="1">
                <a:latin typeface="Raleway"/>
                <a:ea typeface="Raleway"/>
                <a:cs typeface="Raleway"/>
                <a:sym typeface="Raleway"/>
              </a:defRPr>
            </a:lvl4pPr>
            <a:lvl5pPr lvl="4">
              <a:spcBef>
                <a:spcPts val="0"/>
              </a:spcBef>
              <a:spcAft>
                <a:spcPts val="0"/>
              </a:spcAft>
              <a:buSzPts val="3500"/>
              <a:buFont typeface="Raleway"/>
              <a:buNone/>
              <a:defRPr sz="3500" b="1">
                <a:latin typeface="Raleway"/>
                <a:ea typeface="Raleway"/>
                <a:cs typeface="Raleway"/>
                <a:sym typeface="Raleway"/>
              </a:defRPr>
            </a:lvl5pPr>
            <a:lvl6pPr lvl="5">
              <a:spcBef>
                <a:spcPts val="0"/>
              </a:spcBef>
              <a:spcAft>
                <a:spcPts val="0"/>
              </a:spcAft>
              <a:buSzPts val="3500"/>
              <a:buFont typeface="Raleway"/>
              <a:buNone/>
              <a:defRPr sz="3500" b="1">
                <a:latin typeface="Raleway"/>
                <a:ea typeface="Raleway"/>
                <a:cs typeface="Raleway"/>
                <a:sym typeface="Raleway"/>
              </a:defRPr>
            </a:lvl6pPr>
            <a:lvl7pPr lvl="6">
              <a:spcBef>
                <a:spcPts val="0"/>
              </a:spcBef>
              <a:spcAft>
                <a:spcPts val="0"/>
              </a:spcAft>
              <a:buSzPts val="3500"/>
              <a:buFont typeface="Raleway"/>
              <a:buNone/>
              <a:defRPr sz="3500" b="1">
                <a:latin typeface="Raleway"/>
                <a:ea typeface="Raleway"/>
                <a:cs typeface="Raleway"/>
                <a:sym typeface="Raleway"/>
              </a:defRPr>
            </a:lvl7pPr>
            <a:lvl8pPr lvl="7">
              <a:spcBef>
                <a:spcPts val="0"/>
              </a:spcBef>
              <a:spcAft>
                <a:spcPts val="0"/>
              </a:spcAft>
              <a:buSzPts val="3500"/>
              <a:buFont typeface="Raleway"/>
              <a:buNone/>
              <a:defRPr sz="3500" b="1">
                <a:latin typeface="Raleway"/>
                <a:ea typeface="Raleway"/>
                <a:cs typeface="Raleway"/>
                <a:sym typeface="Raleway"/>
              </a:defRPr>
            </a:lvl8pPr>
            <a:lvl9pPr lvl="8">
              <a:spcBef>
                <a:spcPts val="0"/>
              </a:spcBef>
              <a:spcAft>
                <a:spcPts val="0"/>
              </a:spcAft>
              <a:buSzPts val="3500"/>
              <a:buFont typeface="Raleway"/>
              <a:buNone/>
              <a:defRPr sz="3500" b="1">
                <a:latin typeface="Raleway"/>
                <a:ea typeface="Raleway"/>
                <a:cs typeface="Raleway"/>
                <a:sym typeface="Raleway"/>
              </a:defRPr>
            </a:lvl9pPr>
          </a:lstStyle>
          <a:p>
            <a:endParaRPr/>
          </a:p>
        </p:txBody>
      </p:sp>
      <p:sp>
        <p:nvSpPr>
          <p:cNvPr id="7" name="Google Shape;7;p1"/>
          <p:cNvSpPr txBox="1">
            <a:spLocks noGrp="1"/>
          </p:cNvSpPr>
          <p:nvPr>
            <p:ph type="body" idx="1"/>
          </p:nvPr>
        </p:nvSpPr>
        <p:spPr>
          <a:xfrm>
            <a:off x="342870" y="1741518"/>
            <a:ext cx="9372600" cy="5162700"/>
          </a:xfrm>
          <a:prstGeom prst="rect">
            <a:avLst/>
          </a:prstGeom>
          <a:noFill/>
          <a:ln>
            <a:noFill/>
          </a:ln>
        </p:spPr>
        <p:txBody>
          <a:bodyPr spcFirstLastPara="1" wrap="square" lIns="113100" tIns="113100" rIns="113100" bIns="113100" anchor="t" anchorCtr="0">
            <a:noAutofit/>
          </a:bodyPr>
          <a:lstStyle>
            <a:lvl1pPr marL="457200" lvl="0" indent="-330200">
              <a:lnSpc>
                <a:spcPct val="115000"/>
              </a:lnSpc>
              <a:spcBef>
                <a:spcPts val="0"/>
              </a:spcBef>
              <a:spcAft>
                <a:spcPts val="0"/>
              </a:spcAft>
              <a:buClr>
                <a:schemeClr val="accent1"/>
              </a:buClr>
              <a:buSzPts val="1600"/>
              <a:buFont typeface="Lato"/>
              <a:buChar char="●"/>
              <a:defRPr sz="1600">
                <a:solidFill>
                  <a:schemeClr val="accent1"/>
                </a:solidFill>
                <a:latin typeface="Lato"/>
                <a:ea typeface="Lato"/>
                <a:cs typeface="Lato"/>
                <a:sym typeface="Lato"/>
              </a:defRPr>
            </a:lvl1pPr>
            <a:lvl2pPr marL="914400" lvl="1" indent="-317500">
              <a:lnSpc>
                <a:spcPct val="115000"/>
              </a:lnSpc>
              <a:spcBef>
                <a:spcPts val="2000"/>
              </a:spcBef>
              <a:spcAft>
                <a:spcPts val="0"/>
              </a:spcAft>
              <a:buClr>
                <a:schemeClr val="accent1"/>
              </a:buClr>
              <a:buSzPts val="1400"/>
              <a:buFont typeface="Lato"/>
              <a:buChar char="○"/>
              <a:defRPr sz="1400">
                <a:solidFill>
                  <a:schemeClr val="accent1"/>
                </a:solidFill>
                <a:latin typeface="Lato"/>
                <a:ea typeface="Lato"/>
                <a:cs typeface="Lato"/>
                <a:sym typeface="Lato"/>
              </a:defRPr>
            </a:lvl2pPr>
            <a:lvl3pPr marL="1371600" lvl="2" indent="-317500">
              <a:lnSpc>
                <a:spcPct val="115000"/>
              </a:lnSpc>
              <a:spcBef>
                <a:spcPts val="2000"/>
              </a:spcBef>
              <a:spcAft>
                <a:spcPts val="0"/>
              </a:spcAft>
              <a:buClr>
                <a:schemeClr val="accent1"/>
              </a:buClr>
              <a:buSzPts val="1400"/>
              <a:buFont typeface="Lato"/>
              <a:buChar char="■"/>
              <a:defRPr sz="1400">
                <a:solidFill>
                  <a:schemeClr val="accent1"/>
                </a:solidFill>
                <a:latin typeface="Lato"/>
                <a:ea typeface="Lato"/>
                <a:cs typeface="Lato"/>
                <a:sym typeface="Lato"/>
              </a:defRPr>
            </a:lvl3pPr>
            <a:lvl4pPr marL="1828800" lvl="3" indent="-317500">
              <a:lnSpc>
                <a:spcPct val="115000"/>
              </a:lnSpc>
              <a:spcBef>
                <a:spcPts val="2000"/>
              </a:spcBef>
              <a:spcAft>
                <a:spcPts val="0"/>
              </a:spcAft>
              <a:buClr>
                <a:schemeClr val="accent1"/>
              </a:buClr>
              <a:buSzPts val="1400"/>
              <a:buFont typeface="Lato"/>
              <a:buChar char="●"/>
              <a:defRPr sz="1400">
                <a:solidFill>
                  <a:schemeClr val="accent1"/>
                </a:solidFill>
                <a:latin typeface="Lato"/>
                <a:ea typeface="Lato"/>
                <a:cs typeface="Lato"/>
                <a:sym typeface="Lato"/>
              </a:defRPr>
            </a:lvl4pPr>
            <a:lvl5pPr marL="2286000" lvl="4" indent="-317500">
              <a:lnSpc>
                <a:spcPct val="115000"/>
              </a:lnSpc>
              <a:spcBef>
                <a:spcPts val="2000"/>
              </a:spcBef>
              <a:spcAft>
                <a:spcPts val="0"/>
              </a:spcAft>
              <a:buClr>
                <a:schemeClr val="accent1"/>
              </a:buClr>
              <a:buSzPts val="1400"/>
              <a:buFont typeface="Lato"/>
              <a:buChar char="○"/>
              <a:defRPr sz="1400">
                <a:solidFill>
                  <a:schemeClr val="accent1"/>
                </a:solidFill>
                <a:latin typeface="Lato"/>
                <a:ea typeface="Lato"/>
                <a:cs typeface="Lato"/>
                <a:sym typeface="Lato"/>
              </a:defRPr>
            </a:lvl5pPr>
            <a:lvl6pPr marL="2743200" lvl="5" indent="-317500">
              <a:lnSpc>
                <a:spcPct val="115000"/>
              </a:lnSpc>
              <a:spcBef>
                <a:spcPts val="2000"/>
              </a:spcBef>
              <a:spcAft>
                <a:spcPts val="0"/>
              </a:spcAft>
              <a:buClr>
                <a:schemeClr val="accent1"/>
              </a:buClr>
              <a:buSzPts val="1400"/>
              <a:buFont typeface="Lato"/>
              <a:buChar char="■"/>
              <a:defRPr sz="1400">
                <a:solidFill>
                  <a:schemeClr val="accent1"/>
                </a:solidFill>
                <a:latin typeface="Lato"/>
                <a:ea typeface="Lato"/>
                <a:cs typeface="Lato"/>
                <a:sym typeface="Lato"/>
              </a:defRPr>
            </a:lvl6pPr>
            <a:lvl7pPr marL="3200400" lvl="6" indent="-317500">
              <a:lnSpc>
                <a:spcPct val="115000"/>
              </a:lnSpc>
              <a:spcBef>
                <a:spcPts val="2000"/>
              </a:spcBef>
              <a:spcAft>
                <a:spcPts val="0"/>
              </a:spcAft>
              <a:buClr>
                <a:schemeClr val="accent1"/>
              </a:buClr>
              <a:buSzPts val="1400"/>
              <a:buFont typeface="Lato"/>
              <a:buChar char="●"/>
              <a:defRPr sz="1400">
                <a:solidFill>
                  <a:schemeClr val="accent1"/>
                </a:solidFill>
                <a:latin typeface="Lato"/>
                <a:ea typeface="Lato"/>
                <a:cs typeface="Lato"/>
                <a:sym typeface="Lato"/>
              </a:defRPr>
            </a:lvl7pPr>
            <a:lvl8pPr marL="3657600" lvl="7" indent="-317500">
              <a:lnSpc>
                <a:spcPct val="115000"/>
              </a:lnSpc>
              <a:spcBef>
                <a:spcPts val="2000"/>
              </a:spcBef>
              <a:spcAft>
                <a:spcPts val="0"/>
              </a:spcAft>
              <a:buClr>
                <a:schemeClr val="accent1"/>
              </a:buClr>
              <a:buSzPts val="1400"/>
              <a:buFont typeface="Lato"/>
              <a:buChar char="○"/>
              <a:defRPr sz="1400">
                <a:solidFill>
                  <a:schemeClr val="accent1"/>
                </a:solidFill>
                <a:latin typeface="Lato"/>
                <a:ea typeface="Lato"/>
                <a:cs typeface="Lato"/>
                <a:sym typeface="Lato"/>
              </a:defRPr>
            </a:lvl8pPr>
            <a:lvl9pPr marL="4114800" lvl="8" indent="-317500">
              <a:lnSpc>
                <a:spcPct val="115000"/>
              </a:lnSpc>
              <a:spcBef>
                <a:spcPts val="2000"/>
              </a:spcBef>
              <a:spcAft>
                <a:spcPts val="2000"/>
              </a:spcAft>
              <a:buClr>
                <a:schemeClr val="accent1"/>
              </a:buClr>
              <a:buSzPts val="1400"/>
              <a:buFont typeface="Lato"/>
              <a:buChar char="■"/>
              <a:defRPr sz="1400">
                <a:solidFill>
                  <a:schemeClr val="accent1"/>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9389933" y="7177552"/>
            <a:ext cx="603600" cy="594900"/>
          </a:xfrm>
          <a:prstGeom prst="rect">
            <a:avLst/>
          </a:prstGeom>
          <a:noFill/>
          <a:ln>
            <a:noFill/>
          </a:ln>
        </p:spPr>
        <p:txBody>
          <a:bodyPr spcFirstLastPara="1" wrap="square" lIns="113100" tIns="113100" rIns="113100" bIns="113100" anchor="ctr" anchorCtr="0">
            <a:noAutofit/>
          </a:bodyPr>
          <a:lstStyle>
            <a:lvl1pPr lvl="0" algn="r">
              <a:buNone/>
              <a:defRPr sz="1200">
                <a:solidFill>
                  <a:schemeClr val="accent1"/>
                </a:solidFill>
                <a:latin typeface="Lato"/>
                <a:ea typeface="Lato"/>
                <a:cs typeface="Lato"/>
                <a:sym typeface="Lato"/>
              </a:defRPr>
            </a:lvl1pPr>
            <a:lvl2pPr lvl="1" algn="r">
              <a:buNone/>
              <a:defRPr sz="1200">
                <a:solidFill>
                  <a:schemeClr val="accent1"/>
                </a:solidFill>
                <a:latin typeface="Lato"/>
                <a:ea typeface="Lato"/>
                <a:cs typeface="Lato"/>
                <a:sym typeface="Lato"/>
              </a:defRPr>
            </a:lvl2pPr>
            <a:lvl3pPr lvl="2" algn="r">
              <a:buNone/>
              <a:defRPr sz="1200">
                <a:solidFill>
                  <a:schemeClr val="accent1"/>
                </a:solidFill>
                <a:latin typeface="Lato"/>
                <a:ea typeface="Lato"/>
                <a:cs typeface="Lato"/>
                <a:sym typeface="Lato"/>
              </a:defRPr>
            </a:lvl3pPr>
            <a:lvl4pPr lvl="3" algn="r">
              <a:buNone/>
              <a:defRPr sz="1200">
                <a:solidFill>
                  <a:schemeClr val="accent1"/>
                </a:solidFill>
                <a:latin typeface="Lato"/>
                <a:ea typeface="Lato"/>
                <a:cs typeface="Lato"/>
                <a:sym typeface="Lato"/>
              </a:defRPr>
            </a:lvl4pPr>
            <a:lvl5pPr lvl="4" algn="r">
              <a:buNone/>
              <a:defRPr sz="1200">
                <a:solidFill>
                  <a:schemeClr val="accent1"/>
                </a:solidFill>
                <a:latin typeface="Lato"/>
                <a:ea typeface="Lato"/>
                <a:cs typeface="Lato"/>
                <a:sym typeface="Lato"/>
              </a:defRPr>
            </a:lvl5pPr>
            <a:lvl6pPr lvl="5" algn="r">
              <a:buNone/>
              <a:defRPr sz="1200">
                <a:solidFill>
                  <a:schemeClr val="accent1"/>
                </a:solidFill>
                <a:latin typeface="Lato"/>
                <a:ea typeface="Lato"/>
                <a:cs typeface="Lato"/>
                <a:sym typeface="Lato"/>
              </a:defRPr>
            </a:lvl6pPr>
            <a:lvl7pPr lvl="6" algn="r">
              <a:buNone/>
              <a:defRPr sz="1200">
                <a:solidFill>
                  <a:schemeClr val="accent1"/>
                </a:solidFill>
                <a:latin typeface="Lato"/>
                <a:ea typeface="Lato"/>
                <a:cs typeface="Lato"/>
                <a:sym typeface="Lato"/>
              </a:defRPr>
            </a:lvl7pPr>
            <a:lvl8pPr lvl="7" algn="r">
              <a:buNone/>
              <a:defRPr sz="1200">
                <a:solidFill>
                  <a:schemeClr val="accent1"/>
                </a:solidFill>
                <a:latin typeface="Lato"/>
                <a:ea typeface="Lato"/>
                <a:cs typeface="Lato"/>
                <a:sym typeface="Lato"/>
              </a:defRPr>
            </a:lvl8pPr>
            <a:lvl9pPr lvl="8" algn="r">
              <a:buNone/>
              <a:defRPr sz="1200">
                <a:solidFill>
                  <a:schemeClr val="accen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t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3"/>
          <p:cNvSpPr txBox="1">
            <a:spLocks noGrp="1"/>
          </p:cNvSpPr>
          <p:nvPr>
            <p:ph type="ctrTitle"/>
          </p:nvPr>
        </p:nvSpPr>
        <p:spPr>
          <a:xfrm>
            <a:off x="1708400" y="3035700"/>
            <a:ext cx="6994800" cy="2385900"/>
          </a:xfrm>
          <a:prstGeom prst="rect">
            <a:avLst/>
          </a:prstGeom>
        </p:spPr>
        <p:txBody>
          <a:bodyPr spcFirstLastPara="1" wrap="square" lIns="113100" tIns="113100" rIns="113100" bIns="113100" anchor="t" anchorCtr="0">
            <a:noAutofit/>
          </a:bodyPr>
          <a:lstStyle/>
          <a:p>
            <a:pPr marL="0" lvl="0" indent="0" algn="ctr" rtl="0">
              <a:spcBef>
                <a:spcPts val="0"/>
              </a:spcBef>
              <a:spcAft>
                <a:spcPts val="0"/>
              </a:spcAft>
              <a:buNone/>
            </a:pPr>
            <a:r>
              <a:rPr lang="tr"/>
              <a:t>NİTEL ARAŞTIRMA PARADİGMASI ve DİN</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22"/>
          <p:cNvSpPr txBox="1">
            <a:spLocks noGrp="1"/>
          </p:cNvSpPr>
          <p:nvPr>
            <p:ph type="title"/>
          </p:nvPr>
        </p:nvSpPr>
        <p:spPr>
          <a:xfrm>
            <a:off x="802395" y="1992627"/>
            <a:ext cx="8457600" cy="808800"/>
          </a:xfrm>
          <a:prstGeom prst="rect">
            <a:avLst/>
          </a:prstGeom>
        </p:spPr>
        <p:txBody>
          <a:bodyPr spcFirstLastPara="1" wrap="square" lIns="113100" tIns="113100" rIns="113100" bIns="113100" anchor="t" anchorCtr="0">
            <a:noAutofit/>
          </a:bodyPr>
          <a:lstStyle/>
          <a:p>
            <a:pPr marL="0" lvl="0" indent="0" algn="l" rtl="0">
              <a:lnSpc>
                <a:spcPct val="90000"/>
              </a:lnSpc>
              <a:spcBef>
                <a:spcPts val="0"/>
              </a:spcBef>
              <a:spcAft>
                <a:spcPts val="0"/>
              </a:spcAft>
              <a:buClr>
                <a:srgbClr val="000000"/>
              </a:buClr>
              <a:buSzPts val="4400"/>
              <a:buFont typeface="Calibri"/>
              <a:buNone/>
            </a:pPr>
            <a:r>
              <a:rPr lang="tr" sz="4400" b="0">
                <a:solidFill>
                  <a:srgbClr val="000000"/>
                </a:solidFill>
                <a:latin typeface="Calibri"/>
                <a:ea typeface="Calibri"/>
                <a:cs typeface="Calibri"/>
                <a:sym typeface="Calibri"/>
              </a:rPr>
              <a:t>Etnografi </a:t>
            </a:r>
            <a:endParaRPr/>
          </a:p>
        </p:txBody>
      </p:sp>
      <p:sp>
        <p:nvSpPr>
          <p:cNvPr id="140" name="Google Shape;140;p22"/>
          <p:cNvSpPr txBox="1">
            <a:spLocks noGrp="1"/>
          </p:cNvSpPr>
          <p:nvPr>
            <p:ph type="body" idx="1"/>
          </p:nvPr>
        </p:nvSpPr>
        <p:spPr>
          <a:xfrm>
            <a:off x="802395" y="3141411"/>
            <a:ext cx="8457600" cy="3416700"/>
          </a:xfrm>
          <a:prstGeom prst="rect">
            <a:avLst/>
          </a:prstGeom>
        </p:spPr>
        <p:txBody>
          <a:bodyPr spcFirstLastPara="1" wrap="square" lIns="113100" tIns="113100" rIns="113100" bIns="113100" anchor="t" anchorCtr="0">
            <a:noAutofit/>
          </a:bodyPr>
          <a:lstStyle/>
          <a:p>
            <a:pPr marL="228600" lvl="0" indent="-152400" algn="l" rtl="0">
              <a:lnSpc>
                <a:spcPct val="80000"/>
              </a:lnSpc>
              <a:spcBef>
                <a:spcPts val="0"/>
              </a:spcBef>
              <a:spcAft>
                <a:spcPts val="0"/>
              </a:spcAft>
              <a:buClr>
                <a:srgbClr val="666666"/>
              </a:buClr>
              <a:buSzPts val="1600"/>
              <a:buFont typeface="Lato"/>
              <a:buChar char="•"/>
            </a:pPr>
            <a:r>
              <a:rPr lang="tr">
                <a:solidFill>
                  <a:srgbClr val="666666"/>
                </a:solidFill>
              </a:rPr>
              <a:t>Etnografi, toplumsal hayatın dışarıdan genel tarzda incelenmesine karşı, içeriden ve yeni bir bakıştan hareketle, daha küçük ölçekteki toplumsal oluşumların ele alınmasına imkan veren bir araştırma tarzını işaret etmektedir.</a:t>
            </a:r>
            <a:endParaRPr>
              <a:solidFill>
                <a:srgbClr val="666666"/>
              </a:solidFill>
            </a:endParaRPr>
          </a:p>
          <a:p>
            <a:pPr marL="228600" lvl="0" indent="-152400" algn="l" rtl="0">
              <a:lnSpc>
                <a:spcPct val="80000"/>
              </a:lnSpc>
              <a:spcBef>
                <a:spcPts val="1000"/>
              </a:spcBef>
              <a:spcAft>
                <a:spcPts val="0"/>
              </a:spcAft>
              <a:buClr>
                <a:srgbClr val="666666"/>
              </a:buClr>
              <a:buSzPts val="1600"/>
              <a:buFont typeface="Lato"/>
              <a:buChar char="•"/>
            </a:pPr>
            <a:r>
              <a:rPr lang="tr">
                <a:solidFill>
                  <a:srgbClr val="666666"/>
                </a:solidFill>
              </a:rPr>
              <a:t>Etnografik araştırma zaman içerisinde önemli değişikler yaşamıştır. Bu alanda klasik/realist etnografiden pstmodern/temsili etnografiye doğru bir geçiş ya da değişim söz konusudur.</a:t>
            </a:r>
            <a:endParaRPr>
              <a:solidFill>
                <a:srgbClr val="666666"/>
              </a:solidFill>
            </a:endParaRPr>
          </a:p>
          <a:p>
            <a:pPr marL="228600" lvl="0" indent="-152400" algn="l" rtl="0">
              <a:lnSpc>
                <a:spcPct val="80000"/>
              </a:lnSpc>
              <a:spcBef>
                <a:spcPts val="1000"/>
              </a:spcBef>
              <a:spcAft>
                <a:spcPts val="0"/>
              </a:spcAft>
              <a:buClr>
                <a:srgbClr val="666666"/>
              </a:buClr>
              <a:buSzPts val="1600"/>
              <a:buFont typeface="Lato"/>
              <a:buChar char="•"/>
            </a:pPr>
            <a:r>
              <a:rPr lang="tr">
                <a:solidFill>
                  <a:srgbClr val="666666"/>
                </a:solidFill>
              </a:rPr>
              <a:t>Geleneksel haliyle gözlemlerde bulunma, sayımlar yapma, gizli örüntüler arama vb. durumlarla ilgili olagelmişse de, çağdaş etnografinin ayırt edici yönü onun öz-düşünümsel oluşunda yatmaktadır.</a:t>
            </a:r>
            <a:endParaRPr>
              <a:solidFill>
                <a:srgbClr val="666666"/>
              </a:solidFill>
            </a:endParaRPr>
          </a:p>
          <a:p>
            <a:pPr marL="0" lvl="0" indent="0" algn="l" rtl="0">
              <a:spcBef>
                <a:spcPts val="0"/>
              </a:spcBef>
              <a:spcAft>
                <a:spcPts val="2000"/>
              </a:spcAft>
              <a:buNone/>
            </a:pP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23"/>
          <p:cNvSpPr txBox="1">
            <a:spLocks noGrp="1"/>
          </p:cNvSpPr>
          <p:nvPr>
            <p:ph type="title"/>
          </p:nvPr>
        </p:nvSpPr>
        <p:spPr>
          <a:xfrm>
            <a:off x="802395" y="1992627"/>
            <a:ext cx="8457600" cy="808800"/>
          </a:xfrm>
          <a:prstGeom prst="rect">
            <a:avLst/>
          </a:prstGeom>
        </p:spPr>
        <p:txBody>
          <a:bodyPr spcFirstLastPara="1" wrap="square" lIns="113100" tIns="113100" rIns="113100" bIns="113100" anchor="t" anchorCtr="0">
            <a:noAutofit/>
          </a:bodyPr>
          <a:lstStyle/>
          <a:p>
            <a:pPr marL="0" lvl="0" indent="0" algn="l" rtl="0">
              <a:lnSpc>
                <a:spcPct val="90000"/>
              </a:lnSpc>
              <a:spcBef>
                <a:spcPts val="0"/>
              </a:spcBef>
              <a:spcAft>
                <a:spcPts val="0"/>
              </a:spcAft>
              <a:buClr>
                <a:srgbClr val="000000"/>
              </a:buClr>
              <a:buSzPts val="4400"/>
              <a:buFont typeface="Calibri"/>
              <a:buNone/>
            </a:pPr>
            <a:r>
              <a:rPr lang="tr" sz="4400" b="0">
                <a:solidFill>
                  <a:srgbClr val="000000"/>
                </a:solidFill>
                <a:latin typeface="Calibri"/>
                <a:ea typeface="Calibri"/>
                <a:cs typeface="Calibri"/>
                <a:sym typeface="Calibri"/>
              </a:rPr>
              <a:t>Sonuç</a:t>
            </a:r>
            <a:endParaRPr/>
          </a:p>
        </p:txBody>
      </p:sp>
      <p:sp>
        <p:nvSpPr>
          <p:cNvPr id="146" name="Google Shape;146;p23"/>
          <p:cNvSpPr txBox="1">
            <a:spLocks noGrp="1"/>
          </p:cNvSpPr>
          <p:nvPr>
            <p:ph type="body" idx="1"/>
          </p:nvPr>
        </p:nvSpPr>
        <p:spPr>
          <a:xfrm>
            <a:off x="802395" y="3141411"/>
            <a:ext cx="8457600" cy="3416700"/>
          </a:xfrm>
          <a:prstGeom prst="rect">
            <a:avLst/>
          </a:prstGeom>
        </p:spPr>
        <p:txBody>
          <a:bodyPr spcFirstLastPara="1" wrap="square" lIns="113100" tIns="113100" rIns="113100" bIns="113100" anchor="t" anchorCtr="0">
            <a:noAutofit/>
          </a:bodyPr>
          <a:lstStyle/>
          <a:p>
            <a:pPr marL="228600" lvl="0" indent="-152400" algn="l" rtl="0">
              <a:lnSpc>
                <a:spcPct val="80000"/>
              </a:lnSpc>
              <a:spcBef>
                <a:spcPts val="0"/>
              </a:spcBef>
              <a:spcAft>
                <a:spcPts val="0"/>
              </a:spcAft>
              <a:buClr>
                <a:srgbClr val="666666"/>
              </a:buClr>
              <a:buSzPts val="1600"/>
              <a:buFont typeface="Lato"/>
              <a:buChar char="•"/>
            </a:pPr>
            <a:r>
              <a:rPr lang="tr">
                <a:solidFill>
                  <a:srgbClr val="666666"/>
                </a:solidFill>
              </a:rPr>
              <a:t>Nitel boyutun din araştırmalarındaki yeri önceden beri tartışma ve şüphe konusu olmuştur. </a:t>
            </a:r>
            <a:endParaRPr>
              <a:solidFill>
                <a:srgbClr val="666666"/>
              </a:solidFill>
            </a:endParaRPr>
          </a:p>
          <a:p>
            <a:pPr marL="228600" lvl="0" indent="-152400" algn="l" rtl="0">
              <a:lnSpc>
                <a:spcPct val="80000"/>
              </a:lnSpc>
              <a:spcBef>
                <a:spcPts val="1000"/>
              </a:spcBef>
              <a:spcAft>
                <a:spcPts val="0"/>
              </a:spcAft>
              <a:buClr>
                <a:srgbClr val="666666"/>
              </a:buClr>
              <a:buSzPts val="1600"/>
              <a:buFont typeface="Lato"/>
              <a:buChar char="•"/>
            </a:pPr>
            <a:r>
              <a:rPr lang="tr">
                <a:solidFill>
                  <a:srgbClr val="666666"/>
                </a:solidFill>
              </a:rPr>
              <a:t>Başlangıçta ve 20. yüzyılın sonlarına dek, her ne kadar, toplumsal bilimler alanında tek tip bir çizgi olmamışsa da, bu dönem zarfında pozitivist olarak adlandırılan bilim anlayışı büyük ölçüde geçerlilik ve yaygınlık elde etmiş görünmektedir.</a:t>
            </a:r>
            <a:endParaRPr>
              <a:solidFill>
                <a:srgbClr val="666666"/>
              </a:solidFill>
            </a:endParaRPr>
          </a:p>
          <a:p>
            <a:pPr marL="228600" lvl="0" indent="-152400" algn="l" rtl="0">
              <a:lnSpc>
                <a:spcPct val="80000"/>
              </a:lnSpc>
              <a:spcBef>
                <a:spcPts val="1000"/>
              </a:spcBef>
              <a:spcAft>
                <a:spcPts val="0"/>
              </a:spcAft>
              <a:buClr>
                <a:srgbClr val="666666"/>
              </a:buClr>
              <a:buSzPts val="1600"/>
              <a:buFont typeface="Lato"/>
              <a:buChar char="•"/>
            </a:pPr>
            <a:r>
              <a:rPr lang="tr">
                <a:solidFill>
                  <a:srgbClr val="666666"/>
                </a:solidFill>
              </a:rPr>
              <a:t>Ancak, bilim, felsefe ve kültür alanlarındaki değişmeler ve bunlarla etkileşim halindeki toplumsal süreçler sonucunda «paradigma» düzeyinde tartışmalar öne çıkmış ve eski kabuller büyük meydan okumalarla karşılaşmıştır. </a:t>
            </a:r>
            <a:endParaRPr>
              <a:solidFill>
                <a:srgbClr val="666666"/>
              </a:solidFill>
            </a:endParaRPr>
          </a:p>
          <a:p>
            <a:pPr marL="228600" lvl="0" indent="-152400" algn="l" rtl="0">
              <a:lnSpc>
                <a:spcPct val="80000"/>
              </a:lnSpc>
              <a:spcBef>
                <a:spcPts val="1000"/>
              </a:spcBef>
              <a:spcAft>
                <a:spcPts val="0"/>
              </a:spcAft>
              <a:buClr>
                <a:srgbClr val="666666"/>
              </a:buClr>
              <a:buSzPts val="1600"/>
              <a:buFont typeface="Lato"/>
              <a:buChar char="•"/>
            </a:pPr>
            <a:r>
              <a:rPr lang="tr">
                <a:solidFill>
                  <a:srgbClr val="666666"/>
                </a:solidFill>
              </a:rPr>
              <a:t>Yukarıda bahsedilen gelişmeler, din alanında nitel çalışmaların önemi ve hatta zorunluluğunu ortaya koymaktadır.</a:t>
            </a:r>
            <a:endParaRPr>
              <a:solidFill>
                <a:srgbClr val="666666"/>
              </a:solidFill>
            </a:endParaRPr>
          </a:p>
          <a:p>
            <a:pPr marL="228600" lvl="0" indent="-50800" algn="l" rtl="0">
              <a:lnSpc>
                <a:spcPct val="80000"/>
              </a:lnSpc>
              <a:spcBef>
                <a:spcPts val="1000"/>
              </a:spcBef>
              <a:spcAft>
                <a:spcPts val="0"/>
              </a:spcAft>
              <a:buClr>
                <a:srgbClr val="000000"/>
              </a:buClr>
              <a:buSzPts val="2800"/>
              <a:buFont typeface="Arial"/>
              <a:buNone/>
            </a:pPr>
            <a:endParaRPr>
              <a:solidFill>
                <a:srgbClr val="666666"/>
              </a:solidFill>
            </a:endParaRPr>
          </a:p>
          <a:p>
            <a:pPr marL="0" lvl="0" indent="0" algn="l" rtl="0">
              <a:spcBef>
                <a:spcPts val="0"/>
              </a:spcBef>
              <a:spcAft>
                <a:spcPts val="2000"/>
              </a:spcAft>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4"/>
          <p:cNvSpPr txBox="1">
            <a:spLocks noGrp="1"/>
          </p:cNvSpPr>
          <p:nvPr>
            <p:ph type="title"/>
          </p:nvPr>
        </p:nvSpPr>
        <p:spPr>
          <a:xfrm>
            <a:off x="802395" y="1992627"/>
            <a:ext cx="8457600" cy="808800"/>
          </a:xfrm>
          <a:prstGeom prst="rect">
            <a:avLst/>
          </a:prstGeom>
        </p:spPr>
        <p:txBody>
          <a:bodyPr spcFirstLastPara="1" wrap="square" lIns="113100" tIns="113100" rIns="113100" bIns="113100" anchor="t" anchorCtr="0">
            <a:noAutofit/>
          </a:bodyPr>
          <a:lstStyle/>
          <a:p>
            <a:pPr marL="0" lvl="0" indent="0" algn="l" rtl="0">
              <a:spcBef>
                <a:spcPts val="0"/>
              </a:spcBef>
              <a:spcAft>
                <a:spcPts val="0"/>
              </a:spcAft>
              <a:buNone/>
            </a:pPr>
            <a:r>
              <a:rPr lang="tr"/>
              <a:t>NİTEL ARAŞTIRMANIN TAŞIDIĞI BELLİ BAŞLI ÖZELLİKLER</a:t>
            </a:r>
            <a:endParaRPr/>
          </a:p>
        </p:txBody>
      </p:sp>
      <p:sp>
        <p:nvSpPr>
          <p:cNvPr id="92" name="Google Shape;92;p14"/>
          <p:cNvSpPr txBox="1">
            <a:spLocks noGrp="1"/>
          </p:cNvSpPr>
          <p:nvPr>
            <p:ph type="body" idx="1"/>
          </p:nvPr>
        </p:nvSpPr>
        <p:spPr>
          <a:xfrm>
            <a:off x="802395" y="3141411"/>
            <a:ext cx="8457600" cy="3416700"/>
          </a:xfrm>
          <a:prstGeom prst="rect">
            <a:avLst/>
          </a:prstGeom>
        </p:spPr>
        <p:txBody>
          <a:bodyPr spcFirstLastPara="1" wrap="square" lIns="113100" tIns="113100" rIns="113100" bIns="113100" anchor="t" anchorCtr="0">
            <a:noAutofit/>
          </a:bodyPr>
          <a:lstStyle/>
          <a:p>
            <a:pPr marL="0" lvl="0" indent="0" algn="l" rtl="0">
              <a:spcBef>
                <a:spcPts val="0"/>
              </a:spcBef>
              <a:spcAft>
                <a:spcPts val="0"/>
              </a:spcAft>
              <a:buNone/>
            </a:pPr>
            <a:r>
              <a:rPr lang="tr" sz="1800"/>
              <a:t>Bugün, genelde toplumsal bilimler, özelde sosyoloji literatüründe, bu bilim dallarının ya da özellikle sosyolojinin nasıl bir bilim oldukları, bunların doğa bilimleri karşısında nasıl bir konumda bulundukları türünden konularda iki ana paradigmanın ya da iki farklı sosyolojinin varlığından söz edilmektedir.</a:t>
            </a:r>
            <a:endParaRPr sz="1800"/>
          </a:p>
          <a:p>
            <a:pPr marL="0" lvl="0" indent="0" algn="l" rtl="0">
              <a:spcBef>
                <a:spcPts val="2000"/>
              </a:spcBef>
              <a:spcAft>
                <a:spcPts val="0"/>
              </a:spcAft>
              <a:buNone/>
            </a:pPr>
            <a:endParaRPr sz="1800"/>
          </a:p>
          <a:p>
            <a:pPr marL="0" lvl="0" indent="0" algn="l" rtl="0">
              <a:spcBef>
                <a:spcPts val="2000"/>
              </a:spcBef>
              <a:spcAft>
                <a:spcPts val="0"/>
              </a:spcAft>
              <a:buNone/>
            </a:pPr>
            <a:endParaRPr sz="1800"/>
          </a:p>
          <a:p>
            <a:pPr marL="0" lvl="0" indent="0" algn="l" rtl="0">
              <a:spcBef>
                <a:spcPts val="2000"/>
              </a:spcBef>
              <a:spcAft>
                <a:spcPts val="2000"/>
              </a:spcAft>
              <a:buNone/>
            </a:pPr>
            <a:r>
              <a:rPr lang="tr" sz="1800"/>
              <a:t>Burada nitel çerçeveden hareket edilecektir. </a:t>
            </a:r>
            <a:endParaRPr sz="1800"/>
          </a:p>
        </p:txBody>
      </p:sp>
      <p:sp>
        <p:nvSpPr>
          <p:cNvPr id="93" name="Google Shape;93;p14"/>
          <p:cNvSpPr txBox="1"/>
          <p:nvPr/>
        </p:nvSpPr>
        <p:spPr>
          <a:xfrm>
            <a:off x="1238250" y="4699650"/>
            <a:ext cx="6135300" cy="1215300"/>
          </a:xfrm>
          <a:prstGeom prst="rect">
            <a:avLst/>
          </a:prstGeom>
          <a:noFill/>
          <a:ln>
            <a:noFill/>
          </a:ln>
        </p:spPr>
        <p:txBody>
          <a:bodyPr spcFirstLastPara="1" wrap="square" lIns="91425" tIns="91425" rIns="91425" bIns="91425" anchor="t" anchorCtr="0">
            <a:noAutofit/>
          </a:bodyPr>
          <a:lstStyle/>
          <a:p>
            <a:pPr marL="457200" lvl="0" indent="-342900" algn="l" rtl="0">
              <a:lnSpc>
                <a:spcPct val="115000"/>
              </a:lnSpc>
              <a:spcBef>
                <a:spcPts val="0"/>
              </a:spcBef>
              <a:spcAft>
                <a:spcPts val="0"/>
              </a:spcAft>
              <a:buClr>
                <a:srgbClr val="F46524"/>
              </a:buClr>
              <a:buSzPts val="1800"/>
              <a:buFont typeface="Raleway"/>
              <a:buChar char="➔"/>
            </a:pPr>
            <a:r>
              <a:rPr lang="tr" sz="1800" b="1">
                <a:solidFill>
                  <a:srgbClr val="F46524"/>
                </a:solidFill>
                <a:latin typeface="Raleway"/>
                <a:ea typeface="Raleway"/>
                <a:cs typeface="Raleway"/>
                <a:sym typeface="Raleway"/>
              </a:rPr>
              <a:t>Nicel Paradigmalar</a:t>
            </a:r>
            <a:endParaRPr sz="1800" b="1">
              <a:solidFill>
                <a:srgbClr val="F46524"/>
              </a:solidFill>
              <a:latin typeface="Raleway"/>
              <a:ea typeface="Raleway"/>
              <a:cs typeface="Raleway"/>
              <a:sym typeface="Raleway"/>
            </a:endParaRPr>
          </a:p>
          <a:p>
            <a:pPr marL="457200" lvl="0" indent="-342900" algn="l" rtl="0">
              <a:lnSpc>
                <a:spcPct val="115000"/>
              </a:lnSpc>
              <a:spcBef>
                <a:spcPts val="1000"/>
              </a:spcBef>
              <a:spcAft>
                <a:spcPts val="0"/>
              </a:spcAft>
              <a:buClr>
                <a:srgbClr val="F46524"/>
              </a:buClr>
              <a:buSzPts val="1800"/>
              <a:buFont typeface="Raleway"/>
              <a:buChar char="➔"/>
            </a:pPr>
            <a:r>
              <a:rPr lang="tr" sz="1800" b="1">
                <a:solidFill>
                  <a:srgbClr val="F46524"/>
                </a:solidFill>
                <a:latin typeface="Raleway"/>
                <a:ea typeface="Raleway"/>
                <a:cs typeface="Raleway"/>
                <a:sym typeface="Raleway"/>
              </a:rPr>
              <a:t>Nitel Paradigmalar</a:t>
            </a:r>
            <a:endParaRPr sz="1800" b="1">
              <a:solidFill>
                <a:srgbClr val="F46524"/>
              </a:solidFill>
              <a:latin typeface="Raleway"/>
              <a:ea typeface="Raleway"/>
              <a:cs typeface="Raleway"/>
              <a:sym typeface="Raleway"/>
            </a:endParaRPr>
          </a:p>
          <a:p>
            <a:pPr marL="457200" lvl="0" indent="0" algn="l" rtl="0">
              <a:lnSpc>
                <a:spcPct val="115000"/>
              </a:lnSpc>
              <a:spcBef>
                <a:spcPts val="1000"/>
              </a:spcBef>
              <a:spcAft>
                <a:spcPts val="1000"/>
              </a:spcAft>
              <a:buNone/>
            </a:pPr>
            <a:endParaRPr sz="1800" b="1">
              <a:solidFill>
                <a:srgbClr val="F46524"/>
              </a:solidFill>
              <a:latin typeface="Raleway"/>
              <a:ea typeface="Raleway"/>
              <a:cs typeface="Raleway"/>
              <a:sym typeface="Raleway"/>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5"/>
          <p:cNvSpPr txBox="1"/>
          <p:nvPr/>
        </p:nvSpPr>
        <p:spPr>
          <a:xfrm>
            <a:off x="918950" y="1894400"/>
            <a:ext cx="8446800" cy="4861200"/>
          </a:xfrm>
          <a:prstGeom prst="rect">
            <a:avLst/>
          </a:prstGeom>
          <a:noFill/>
          <a:ln>
            <a:noFill/>
          </a:ln>
        </p:spPr>
        <p:txBody>
          <a:bodyPr spcFirstLastPara="1" wrap="square" lIns="91425" tIns="91425" rIns="91425" bIns="91425" anchor="t" anchorCtr="0">
            <a:noAutofit/>
          </a:bodyPr>
          <a:lstStyle/>
          <a:p>
            <a:pPr marL="457200" lvl="0" indent="-381000" algn="l" rtl="0">
              <a:lnSpc>
                <a:spcPct val="115000"/>
              </a:lnSpc>
              <a:spcBef>
                <a:spcPts val="0"/>
              </a:spcBef>
              <a:spcAft>
                <a:spcPts val="0"/>
              </a:spcAft>
              <a:buSzPts val="2400"/>
              <a:buFont typeface="Raleway"/>
              <a:buChar char="➔"/>
            </a:pPr>
            <a:r>
              <a:rPr lang="tr" sz="1600">
                <a:solidFill>
                  <a:schemeClr val="accent1"/>
                </a:solidFill>
                <a:latin typeface="Lato"/>
                <a:ea typeface="Lato"/>
                <a:cs typeface="Lato"/>
                <a:sym typeface="Lato"/>
              </a:rPr>
              <a:t>Nitel araştırma yoluyla günübirlik yaşamın dokusu ve örülüşü de dahil, toplumsal dizinin çok geniş bir seri boyutunu; araştırmamıza katılanların anlayış, deneyim ve tahayyüllerini, toplumsal süreçlerin, kurumların, söylem ve ilişkilerin işleyiş şekillerini ve bunların ortaya çıkardığı anlamların önemini keşfedebiliriz. </a:t>
            </a:r>
            <a:endParaRPr sz="1800">
              <a:latin typeface="Lato"/>
              <a:ea typeface="Lato"/>
              <a:cs typeface="Lato"/>
              <a:sym typeface="Lato"/>
            </a:endParaRPr>
          </a:p>
          <a:p>
            <a:pPr marL="457200" lvl="0" indent="-381000" algn="l" rtl="0">
              <a:lnSpc>
                <a:spcPct val="115000"/>
              </a:lnSpc>
              <a:spcBef>
                <a:spcPts val="2000"/>
              </a:spcBef>
              <a:spcAft>
                <a:spcPts val="0"/>
              </a:spcAft>
              <a:buSzPts val="2400"/>
              <a:buFont typeface="Lato"/>
              <a:buChar char="➔"/>
            </a:pPr>
            <a:r>
              <a:rPr lang="tr" sz="1600">
                <a:solidFill>
                  <a:srgbClr val="666666"/>
                </a:solidFill>
                <a:latin typeface="Lato"/>
                <a:ea typeface="Lato"/>
                <a:cs typeface="Lato"/>
                <a:sym typeface="Lato"/>
              </a:rPr>
              <a:t> Nitel araştırmada hemen dikkat çeken yönlerden biri belirsizliktir. Nitel yaklaşım fenomenolojik, hümanist, indirgemecilik karşıtı, bütünsel, bağlamsal, temellendirilmiş, etkileşimci, düşünümsel, yorumsamacı, öznel ya da anlamacı şekillerde ortaya çıkabilmektedir. Nitel araştırmacılar, kendi farklılıklarından kaynaklanan zenginliği, görüş birliğinin kesinliğine tercih etmektedirler. </a:t>
            </a:r>
            <a:endParaRPr sz="1600">
              <a:solidFill>
                <a:srgbClr val="666666"/>
              </a:solidFill>
              <a:latin typeface="Lato"/>
              <a:ea typeface="Lato"/>
              <a:cs typeface="Lato"/>
              <a:sym typeface="Lato"/>
            </a:endParaRPr>
          </a:p>
          <a:p>
            <a:pPr marL="457200" lvl="0" indent="-381000" algn="l" rtl="0">
              <a:lnSpc>
                <a:spcPct val="115000"/>
              </a:lnSpc>
              <a:spcBef>
                <a:spcPts val="1000"/>
              </a:spcBef>
              <a:spcAft>
                <a:spcPts val="0"/>
              </a:spcAft>
              <a:buSzPts val="2400"/>
              <a:buFont typeface="Lato"/>
              <a:buChar char="➔"/>
            </a:pPr>
            <a:r>
              <a:rPr lang="tr" sz="1600">
                <a:solidFill>
                  <a:srgbClr val="666666"/>
                </a:solidFill>
                <a:latin typeface="Lato"/>
                <a:ea typeface="Lato"/>
                <a:cs typeface="Lato"/>
                <a:sym typeface="Lato"/>
              </a:rPr>
              <a:t>Nitel araştırma alanı, geniş bir dizi entelektüel ve disipliner gelenekten büyümüştür. Nitel araştırmanın muhtemelen en çok bağlantılı görüldüğü çerçeve, yorumlamacı sosyolojik gelenektir. Bunlardan da fenomenoloji, etnometodoloji ve simgesel etkileşimcilik ön plana çıkmaktadır.</a:t>
            </a:r>
            <a:endParaRPr sz="1600">
              <a:solidFill>
                <a:srgbClr val="666666"/>
              </a:solidFill>
              <a:latin typeface="Lato"/>
              <a:ea typeface="Lato"/>
              <a:cs typeface="Lato"/>
              <a:sym typeface="Lato"/>
            </a:endParaRPr>
          </a:p>
          <a:p>
            <a:pPr marL="457200" lvl="0" indent="-381000" algn="l" rtl="0">
              <a:lnSpc>
                <a:spcPct val="115000"/>
              </a:lnSpc>
              <a:spcBef>
                <a:spcPts val="1000"/>
              </a:spcBef>
              <a:spcAft>
                <a:spcPts val="0"/>
              </a:spcAft>
              <a:buSzPts val="2400"/>
              <a:buFont typeface="Lato"/>
              <a:buChar char="➔"/>
            </a:pPr>
            <a:r>
              <a:rPr lang="tr" sz="1600">
                <a:solidFill>
                  <a:srgbClr val="666666"/>
                </a:solidFill>
                <a:latin typeface="Lato"/>
                <a:ea typeface="Lato"/>
                <a:cs typeface="Lato"/>
                <a:sym typeface="Lato"/>
              </a:rPr>
              <a:t>Nitel araştırma yaklaşım itibariyle, içeriden dışarıya doğru, katılım gösteren kişilerin bakış açılarından yaşam dünyalarını betimleme iddiasını taşımaktadır. </a:t>
            </a:r>
            <a:endParaRPr sz="1600">
              <a:solidFill>
                <a:srgbClr val="666666"/>
              </a:solidFill>
              <a:latin typeface="Lato"/>
              <a:ea typeface="Lato"/>
              <a:cs typeface="Lato"/>
              <a:sym typeface="Lato"/>
            </a:endParaRPr>
          </a:p>
          <a:p>
            <a:pPr marL="457200" lvl="0" indent="0" algn="l" rtl="0">
              <a:lnSpc>
                <a:spcPct val="115000"/>
              </a:lnSpc>
              <a:spcBef>
                <a:spcPts val="1000"/>
              </a:spcBef>
              <a:spcAft>
                <a:spcPts val="1000"/>
              </a:spcAft>
              <a:buNone/>
            </a:pPr>
            <a:endParaRPr sz="1800" b="1">
              <a:solidFill>
                <a:srgbClr val="F46524"/>
              </a:solidFill>
              <a:latin typeface="Raleway"/>
              <a:ea typeface="Raleway"/>
              <a:cs typeface="Raleway"/>
              <a:sym typeface="Raleway"/>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16"/>
          <p:cNvSpPr txBox="1">
            <a:spLocks noGrp="1"/>
          </p:cNvSpPr>
          <p:nvPr>
            <p:ph type="title"/>
          </p:nvPr>
        </p:nvSpPr>
        <p:spPr>
          <a:xfrm>
            <a:off x="802395" y="1992627"/>
            <a:ext cx="8457600" cy="808800"/>
          </a:xfrm>
          <a:prstGeom prst="rect">
            <a:avLst/>
          </a:prstGeom>
        </p:spPr>
        <p:txBody>
          <a:bodyPr spcFirstLastPara="1" wrap="square" lIns="113100" tIns="113100" rIns="113100" bIns="113100" anchor="t" anchorCtr="0">
            <a:noAutofit/>
          </a:bodyPr>
          <a:lstStyle/>
          <a:p>
            <a:pPr marL="0" lvl="0" indent="0" algn="l" rtl="0">
              <a:spcBef>
                <a:spcPts val="0"/>
              </a:spcBef>
              <a:spcAft>
                <a:spcPts val="0"/>
              </a:spcAft>
              <a:buNone/>
            </a:pPr>
            <a:r>
              <a:rPr lang="tr" sz="1800"/>
              <a:t>Nitel araştırmada birtakım sayıltıların varlığı söz konusudur.</a:t>
            </a:r>
            <a:endParaRPr sz="1800"/>
          </a:p>
        </p:txBody>
      </p:sp>
      <p:sp>
        <p:nvSpPr>
          <p:cNvPr id="104" name="Google Shape;104;p16"/>
          <p:cNvSpPr txBox="1">
            <a:spLocks noGrp="1"/>
          </p:cNvSpPr>
          <p:nvPr>
            <p:ph type="body" idx="1"/>
          </p:nvPr>
        </p:nvSpPr>
        <p:spPr>
          <a:xfrm>
            <a:off x="800400" y="2673854"/>
            <a:ext cx="8457600" cy="2178600"/>
          </a:xfrm>
          <a:prstGeom prst="rect">
            <a:avLst/>
          </a:prstGeom>
        </p:spPr>
        <p:txBody>
          <a:bodyPr spcFirstLastPara="1" wrap="square" lIns="113100" tIns="113100" rIns="113100" bIns="113100" anchor="t" anchorCtr="0">
            <a:noAutofit/>
          </a:bodyPr>
          <a:lstStyle/>
          <a:p>
            <a:pPr marL="0" lvl="0" indent="0" algn="l" rtl="0">
              <a:spcBef>
                <a:spcPts val="0"/>
              </a:spcBef>
              <a:spcAft>
                <a:spcPts val="2000"/>
              </a:spcAft>
              <a:buNone/>
            </a:pPr>
            <a:r>
              <a:rPr lang="tr" b="1"/>
              <a:t>Bir sınıflandırmaya göre;</a:t>
            </a:r>
            <a:r>
              <a:rPr lang="tr"/>
              <a:t/>
            </a:r>
            <a:br>
              <a:rPr lang="tr"/>
            </a:br>
            <a:r>
              <a:rPr lang="tr"/>
              <a:t>1. Toplumsal gerçeklik, anlamlara ilişkin paylaşılmış bir ürün ve atıf/nitelik taşımaktadır.</a:t>
            </a:r>
            <a:br>
              <a:rPr lang="tr"/>
            </a:br>
            <a:r>
              <a:rPr lang="tr"/>
              <a:t>2. Toplumsal gerçekliğe ilişkin olarak süreçsel doğa ve düşünümsellik (reflexivity) nitelikleri varsayılmaktadır.</a:t>
            </a:r>
            <a:br>
              <a:rPr lang="tr"/>
            </a:br>
            <a:r>
              <a:rPr lang="tr"/>
              <a:t>3. ‘Nesnel’ yaşam koşulları, bir yaşam dünyası için öznel anlamlarla önemli hale gelmektedir.</a:t>
            </a:r>
            <a:br>
              <a:rPr lang="tr"/>
            </a:br>
            <a:r>
              <a:rPr lang="tr"/>
              <a:t>4. Toplumsal gerçekliğin iletişimsel doğası, araştırma için başlangıç noktası oluşturacak şekilde, toplumsal gerçekliğe ilişkin inşaların yeniden kurulması için izin vermektedir.</a:t>
            </a:r>
            <a:endParaRPr/>
          </a:p>
        </p:txBody>
      </p:sp>
      <p:sp>
        <p:nvSpPr>
          <p:cNvPr id="105" name="Google Shape;105;p16"/>
          <p:cNvSpPr txBox="1">
            <a:spLocks noGrp="1"/>
          </p:cNvSpPr>
          <p:nvPr>
            <p:ph type="body" idx="1"/>
          </p:nvPr>
        </p:nvSpPr>
        <p:spPr>
          <a:xfrm>
            <a:off x="800400" y="5112204"/>
            <a:ext cx="8457600" cy="2178600"/>
          </a:xfrm>
          <a:prstGeom prst="rect">
            <a:avLst/>
          </a:prstGeom>
        </p:spPr>
        <p:txBody>
          <a:bodyPr spcFirstLastPara="1" wrap="square" lIns="113100" tIns="113100" rIns="113100" bIns="113100" anchor="t" anchorCtr="0">
            <a:noAutofit/>
          </a:bodyPr>
          <a:lstStyle/>
          <a:p>
            <a:pPr marL="0" lvl="0" indent="0" algn="l" rtl="0">
              <a:spcBef>
                <a:spcPts val="0"/>
              </a:spcBef>
              <a:spcAft>
                <a:spcPts val="2000"/>
              </a:spcAft>
              <a:buNone/>
            </a:pPr>
            <a:r>
              <a:rPr lang="tr" b="1"/>
              <a:t>Yaygın bir sınıflandırma olarak;</a:t>
            </a:r>
            <a:r>
              <a:rPr lang="tr"/>
              <a:t/>
            </a:r>
            <a:br>
              <a:rPr lang="tr"/>
            </a:br>
            <a:r>
              <a:rPr lang="tr"/>
              <a:t>1. Ontolojik Sayıltılar</a:t>
            </a:r>
            <a:br>
              <a:rPr lang="tr"/>
            </a:br>
            <a:r>
              <a:rPr lang="tr"/>
              <a:t>2. Epistemolojik Sayıltılar</a:t>
            </a:r>
            <a:br>
              <a:rPr lang="tr"/>
            </a:br>
            <a:r>
              <a:rPr lang="tr"/>
              <a:t>3. Metodolojik Sayıltılar</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17"/>
          <p:cNvSpPr txBox="1">
            <a:spLocks noGrp="1"/>
          </p:cNvSpPr>
          <p:nvPr>
            <p:ph type="title"/>
          </p:nvPr>
        </p:nvSpPr>
        <p:spPr>
          <a:xfrm>
            <a:off x="802400" y="1836949"/>
            <a:ext cx="8457600" cy="1058100"/>
          </a:xfrm>
          <a:prstGeom prst="rect">
            <a:avLst/>
          </a:prstGeom>
        </p:spPr>
        <p:txBody>
          <a:bodyPr spcFirstLastPara="1" wrap="square" lIns="113100" tIns="113100" rIns="113100" bIns="113100" anchor="t" anchorCtr="0">
            <a:noAutofit/>
          </a:bodyPr>
          <a:lstStyle/>
          <a:p>
            <a:pPr marL="0" lvl="0" indent="0" algn="l" rtl="0">
              <a:spcBef>
                <a:spcPts val="0"/>
              </a:spcBef>
              <a:spcAft>
                <a:spcPts val="0"/>
              </a:spcAft>
              <a:buNone/>
            </a:pPr>
            <a:r>
              <a:rPr lang="tr"/>
              <a:t>NİTEL ARAŞTIRMANIN DİNİN TOPLUMSAL İNCELEMESİNDEKİ YERİ VE ÖNEMİ</a:t>
            </a:r>
            <a:endParaRPr/>
          </a:p>
        </p:txBody>
      </p:sp>
      <p:sp>
        <p:nvSpPr>
          <p:cNvPr id="111" name="Google Shape;111;p17"/>
          <p:cNvSpPr txBox="1">
            <a:spLocks noGrp="1"/>
          </p:cNvSpPr>
          <p:nvPr>
            <p:ph type="body" idx="1"/>
          </p:nvPr>
        </p:nvSpPr>
        <p:spPr>
          <a:xfrm>
            <a:off x="802400" y="3338550"/>
            <a:ext cx="8457600" cy="3416700"/>
          </a:xfrm>
          <a:prstGeom prst="rect">
            <a:avLst/>
          </a:prstGeom>
        </p:spPr>
        <p:txBody>
          <a:bodyPr spcFirstLastPara="1" wrap="square" lIns="113100" tIns="113100" rIns="113100" bIns="113100" anchor="t" anchorCtr="0">
            <a:noAutofit/>
          </a:bodyPr>
          <a:lstStyle/>
          <a:p>
            <a:pPr marL="0" lvl="0" indent="0" algn="l" rtl="0">
              <a:spcBef>
                <a:spcPts val="0"/>
              </a:spcBef>
              <a:spcAft>
                <a:spcPts val="2000"/>
              </a:spcAft>
              <a:buNone/>
            </a:pPr>
            <a:r>
              <a:rPr lang="tr"/>
              <a:t>Bugünkü, sömürge sonrası ve postmodern ortamda akademisyenler özeli genele, yoğun betimlemeyi büyük kurama, gelecek hakkında spekülasyonlarda bulunmayı hazırdaki duruma yakın bir dikkat göstermeyi tercih eder hale gelmişlerdir.  Bu durum, din ile ilgili konulardaki toplumsal araştırmalarda yeni yaklaşımlar ya da bakış açıları geliştirilmesinin gerekliliğini ortaya koymaktadır.</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8"/>
          <p:cNvSpPr txBox="1">
            <a:spLocks noGrp="1"/>
          </p:cNvSpPr>
          <p:nvPr>
            <p:ph type="body" idx="1"/>
          </p:nvPr>
        </p:nvSpPr>
        <p:spPr>
          <a:xfrm>
            <a:off x="800395" y="2259361"/>
            <a:ext cx="8457600" cy="3416700"/>
          </a:xfrm>
          <a:prstGeom prst="rect">
            <a:avLst/>
          </a:prstGeom>
        </p:spPr>
        <p:txBody>
          <a:bodyPr spcFirstLastPara="1" wrap="square" lIns="113100" tIns="113100" rIns="113100" bIns="113100" anchor="t" anchorCtr="0">
            <a:noAutofit/>
          </a:bodyPr>
          <a:lstStyle/>
          <a:p>
            <a:pPr marL="0" lvl="0" indent="0" algn="l" rtl="0">
              <a:spcBef>
                <a:spcPts val="0"/>
              </a:spcBef>
              <a:spcAft>
                <a:spcPts val="0"/>
              </a:spcAft>
              <a:buNone/>
            </a:pPr>
            <a:r>
              <a:rPr lang="tr"/>
              <a:t>Robert Wuthnow dine ilişkin arştırmalarda ‘Kartezyen ikicilik’ olarak nitelediği yaklaşımın yol açtığı en ciddi sorunlardan birinin indirgemeci tutumlar olduğu belirtilmektedir. Wuthnow’a göre sörvey tekniğine başvurarak dini fenomenleri inceleyen araştırmaların büyük bir çoğunluğu, anlam sistemlerinden çok, inanç sistemleri ya da dünya görüşleri üzerinde yoğunlaşmaktadır.</a:t>
            </a:r>
            <a:endParaRPr/>
          </a:p>
          <a:p>
            <a:pPr marL="0" lvl="0" indent="0" algn="l" rtl="0">
              <a:spcBef>
                <a:spcPts val="2000"/>
              </a:spcBef>
              <a:spcAft>
                <a:spcPts val="0"/>
              </a:spcAft>
              <a:buNone/>
            </a:pPr>
            <a:r>
              <a:rPr lang="tr"/>
              <a:t>Brink; dini, yaşamın sadece bir dilimi ya da parçasına indirgeme ihtimalinin ortaya çıkardığı sakıncalar karşısında, nitel yaklaşımın zorunlu bir ek oluşturduğunu belirtmektedir.</a:t>
            </a:r>
            <a:endParaRPr/>
          </a:p>
          <a:p>
            <a:pPr marL="0" lvl="0" indent="0" algn="l" rtl="0">
              <a:spcBef>
                <a:spcPts val="2000"/>
              </a:spcBef>
              <a:spcAft>
                <a:spcPts val="2000"/>
              </a:spcAft>
              <a:buNone/>
            </a:pPr>
            <a:r>
              <a:rPr lang="tr"/>
              <a:t>Nitel araştırmanın din sosyolojisi bakımından yeri etrafında dikkat edilmesi gereken bir nokta da, bütün nitel çalışmaların aynı metafizik nesneyi araştırmakta oluşudur. Spickard bu bakımdan nitel teknikler temelinde din sosyolojisine katkıları ele almaktadır. Ona göre her bir tekniğin farklı bir şeyin peşine düşmesi söz konusudur. F</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p19"/>
          <p:cNvSpPr txBox="1">
            <a:spLocks noGrp="1"/>
          </p:cNvSpPr>
          <p:nvPr>
            <p:ph type="title"/>
          </p:nvPr>
        </p:nvSpPr>
        <p:spPr>
          <a:xfrm>
            <a:off x="802395" y="1992627"/>
            <a:ext cx="8457600" cy="808800"/>
          </a:xfrm>
          <a:prstGeom prst="rect">
            <a:avLst/>
          </a:prstGeom>
        </p:spPr>
        <p:txBody>
          <a:bodyPr spcFirstLastPara="1" wrap="square" lIns="113100" tIns="113100" rIns="113100" bIns="113100" anchor="t" anchorCtr="0">
            <a:noAutofit/>
          </a:bodyPr>
          <a:lstStyle/>
          <a:p>
            <a:pPr marL="0" lvl="0" indent="0" algn="l" rtl="0">
              <a:lnSpc>
                <a:spcPct val="90000"/>
              </a:lnSpc>
              <a:spcBef>
                <a:spcPts val="0"/>
              </a:spcBef>
              <a:spcAft>
                <a:spcPts val="0"/>
              </a:spcAft>
              <a:buClr>
                <a:srgbClr val="000000"/>
              </a:buClr>
              <a:buSzPts val="4400"/>
              <a:buFont typeface="Calibri"/>
              <a:buNone/>
            </a:pPr>
            <a:r>
              <a:rPr lang="tr" sz="4400" b="0">
                <a:solidFill>
                  <a:srgbClr val="000000"/>
                </a:solidFill>
                <a:latin typeface="Calibri"/>
                <a:ea typeface="Calibri"/>
                <a:cs typeface="Calibri"/>
                <a:sym typeface="Calibri"/>
              </a:rPr>
              <a:t>Toplumsal Fenomenoloji</a:t>
            </a:r>
            <a:endParaRPr sz="4400" b="0">
              <a:solidFill>
                <a:srgbClr val="000000"/>
              </a:solidFill>
              <a:latin typeface="Calibri"/>
              <a:ea typeface="Calibri"/>
              <a:cs typeface="Calibri"/>
              <a:sym typeface="Calibri"/>
            </a:endParaRPr>
          </a:p>
          <a:p>
            <a:pPr marL="0" lvl="0" indent="0" algn="l" rtl="0">
              <a:spcBef>
                <a:spcPts val="0"/>
              </a:spcBef>
              <a:spcAft>
                <a:spcPts val="0"/>
              </a:spcAft>
              <a:buNone/>
            </a:pPr>
            <a:endParaRPr/>
          </a:p>
        </p:txBody>
      </p:sp>
      <p:sp>
        <p:nvSpPr>
          <p:cNvPr id="122" name="Google Shape;122;p19"/>
          <p:cNvSpPr txBox="1">
            <a:spLocks noGrp="1"/>
          </p:cNvSpPr>
          <p:nvPr>
            <p:ph type="body" idx="1"/>
          </p:nvPr>
        </p:nvSpPr>
        <p:spPr>
          <a:xfrm>
            <a:off x="802395" y="3141411"/>
            <a:ext cx="8457600" cy="3416700"/>
          </a:xfrm>
          <a:prstGeom prst="rect">
            <a:avLst/>
          </a:prstGeom>
        </p:spPr>
        <p:txBody>
          <a:bodyPr spcFirstLastPara="1" wrap="square" lIns="113100" tIns="113100" rIns="113100" bIns="113100" anchor="t" anchorCtr="0">
            <a:noAutofit/>
          </a:bodyPr>
          <a:lstStyle/>
          <a:p>
            <a:pPr marL="228600" lvl="0" indent="-165735" algn="l" rtl="0">
              <a:lnSpc>
                <a:spcPct val="80000"/>
              </a:lnSpc>
              <a:spcBef>
                <a:spcPts val="0"/>
              </a:spcBef>
              <a:spcAft>
                <a:spcPts val="0"/>
              </a:spcAft>
              <a:buClr>
                <a:srgbClr val="666666"/>
              </a:buClr>
              <a:buSzPts val="1600"/>
              <a:buFont typeface="Lato"/>
              <a:buChar char="•"/>
            </a:pPr>
            <a:r>
              <a:rPr lang="tr">
                <a:solidFill>
                  <a:srgbClr val="666666"/>
                </a:solidFill>
              </a:rPr>
              <a:t>Fenomenolojik yaklaşımda insanların deneyimleri felsefi incelmenin merkezine yerleştirilmektedir.</a:t>
            </a:r>
            <a:endParaRPr>
              <a:solidFill>
                <a:srgbClr val="666666"/>
              </a:solidFill>
            </a:endParaRPr>
          </a:p>
          <a:p>
            <a:pPr marL="228600" lvl="0" indent="-165735" algn="l" rtl="0">
              <a:lnSpc>
                <a:spcPct val="80000"/>
              </a:lnSpc>
              <a:spcBef>
                <a:spcPts val="1000"/>
              </a:spcBef>
              <a:spcAft>
                <a:spcPts val="0"/>
              </a:spcAft>
              <a:buClr>
                <a:srgbClr val="666666"/>
              </a:buClr>
              <a:buSzPts val="1600"/>
              <a:buFont typeface="Lato"/>
              <a:buChar char="•"/>
            </a:pPr>
            <a:r>
              <a:rPr lang="tr">
                <a:solidFill>
                  <a:srgbClr val="666666"/>
                </a:solidFill>
              </a:rPr>
              <a:t>Fenomenolojinin hedefi, dünyadaki öznel yönelime ilişkin evrensel yapıların betimlenmesidir. </a:t>
            </a:r>
            <a:endParaRPr>
              <a:solidFill>
                <a:srgbClr val="666666"/>
              </a:solidFill>
            </a:endParaRPr>
          </a:p>
          <a:p>
            <a:pPr marL="228600" lvl="0" indent="-165735" algn="l" rtl="0">
              <a:lnSpc>
                <a:spcPct val="80000"/>
              </a:lnSpc>
              <a:spcBef>
                <a:spcPts val="1000"/>
              </a:spcBef>
              <a:spcAft>
                <a:spcPts val="0"/>
              </a:spcAft>
              <a:buClr>
                <a:srgbClr val="666666"/>
              </a:buClr>
              <a:buSzPts val="1600"/>
              <a:buFont typeface="Lato"/>
              <a:buChar char="•"/>
            </a:pPr>
            <a:r>
              <a:rPr lang="tr">
                <a:solidFill>
                  <a:srgbClr val="666666"/>
                </a:solidFill>
              </a:rPr>
              <a:t>Fenomenolojistin  tasarısı, bu evrensel deneyimlerin öznel biçimin ayrıntılarıyla ortaya koymaktır</a:t>
            </a:r>
            <a:endParaRPr>
              <a:solidFill>
                <a:srgbClr val="666666"/>
              </a:solidFill>
            </a:endParaRPr>
          </a:p>
          <a:p>
            <a:pPr marL="228600" lvl="0" indent="-165735" algn="l" rtl="0">
              <a:lnSpc>
                <a:spcPct val="80000"/>
              </a:lnSpc>
              <a:spcBef>
                <a:spcPts val="1000"/>
              </a:spcBef>
              <a:spcAft>
                <a:spcPts val="0"/>
              </a:spcAft>
              <a:buClr>
                <a:srgbClr val="666666"/>
              </a:buClr>
              <a:buSzPts val="1600"/>
              <a:buFont typeface="Lato"/>
              <a:buChar char="•"/>
            </a:pPr>
            <a:r>
              <a:rPr lang="tr">
                <a:solidFill>
                  <a:srgbClr val="666666"/>
                </a:solidFill>
              </a:rPr>
              <a:t>Fenomenoloji deneyim boyutuna odaklanarak, bunlara eklenen fikirleri paranteze alarak ve fikirlerin dışında bırakıldığı, bulunan tipik örüntüleri yeniden inşa ederek çalışmaktadır.</a:t>
            </a:r>
            <a:endParaRPr>
              <a:solidFill>
                <a:srgbClr val="666666"/>
              </a:solidFill>
            </a:endParaRPr>
          </a:p>
          <a:p>
            <a:pPr marL="228600" lvl="0" indent="-165735" algn="l" rtl="0">
              <a:lnSpc>
                <a:spcPct val="80000"/>
              </a:lnSpc>
              <a:spcBef>
                <a:spcPts val="1000"/>
              </a:spcBef>
              <a:spcAft>
                <a:spcPts val="0"/>
              </a:spcAft>
              <a:buClr>
                <a:srgbClr val="666666"/>
              </a:buClr>
              <a:buSzPts val="1600"/>
              <a:buFont typeface="Lato"/>
              <a:buChar char="•"/>
            </a:pPr>
            <a:r>
              <a:rPr lang="tr">
                <a:solidFill>
                  <a:srgbClr val="666666"/>
                </a:solidFill>
              </a:rPr>
              <a:t>Fenomenolojiyi diğer nitel türlerden ayıran şey ise, amaçlamakta olduğu nesne, yani deneyimdir.</a:t>
            </a:r>
            <a:endParaRPr>
              <a:solidFill>
                <a:srgbClr val="666666"/>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20"/>
          <p:cNvSpPr txBox="1">
            <a:spLocks noGrp="1"/>
          </p:cNvSpPr>
          <p:nvPr>
            <p:ph type="title"/>
          </p:nvPr>
        </p:nvSpPr>
        <p:spPr>
          <a:xfrm>
            <a:off x="802395" y="1992627"/>
            <a:ext cx="8457600" cy="808800"/>
          </a:xfrm>
          <a:prstGeom prst="rect">
            <a:avLst/>
          </a:prstGeom>
        </p:spPr>
        <p:txBody>
          <a:bodyPr spcFirstLastPara="1" wrap="square" lIns="113100" tIns="113100" rIns="113100" bIns="113100" anchor="t" anchorCtr="0">
            <a:noAutofit/>
          </a:bodyPr>
          <a:lstStyle/>
          <a:p>
            <a:pPr marL="0" lvl="0" indent="0" algn="l" rtl="0">
              <a:lnSpc>
                <a:spcPct val="90000"/>
              </a:lnSpc>
              <a:spcBef>
                <a:spcPts val="0"/>
              </a:spcBef>
              <a:spcAft>
                <a:spcPts val="0"/>
              </a:spcAft>
              <a:buClr>
                <a:srgbClr val="000000"/>
              </a:buClr>
              <a:buSzPts val="4400"/>
              <a:buFont typeface="Calibri"/>
              <a:buNone/>
            </a:pPr>
            <a:r>
              <a:rPr lang="tr" sz="4400" b="0">
                <a:solidFill>
                  <a:srgbClr val="000000"/>
                </a:solidFill>
                <a:latin typeface="Calibri"/>
                <a:ea typeface="Calibri"/>
                <a:cs typeface="Calibri"/>
                <a:sym typeface="Calibri"/>
              </a:rPr>
              <a:t>Yorumsamacı Görüşme</a:t>
            </a:r>
            <a:endParaRPr/>
          </a:p>
        </p:txBody>
      </p:sp>
      <p:sp>
        <p:nvSpPr>
          <p:cNvPr id="128" name="Google Shape;128;p20"/>
          <p:cNvSpPr txBox="1">
            <a:spLocks noGrp="1"/>
          </p:cNvSpPr>
          <p:nvPr>
            <p:ph type="body" idx="1"/>
          </p:nvPr>
        </p:nvSpPr>
        <p:spPr>
          <a:xfrm>
            <a:off x="802395" y="3141411"/>
            <a:ext cx="8457600" cy="3416700"/>
          </a:xfrm>
          <a:prstGeom prst="rect">
            <a:avLst/>
          </a:prstGeom>
        </p:spPr>
        <p:txBody>
          <a:bodyPr spcFirstLastPara="1" wrap="square" lIns="113100" tIns="113100" rIns="113100" bIns="113100" anchor="t" anchorCtr="0">
            <a:noAutofit/>
          </a:bodyPr>
          <a:lstStyle/>
          <a:p>
            <a:pPr marL="228600" lvl="0" indent="-152400" algn="l" rtl="0">
              <a:lnSpc>
                <a:spcPct val="90000"/>
              </a:lnSpc>
              <a:spcBef>
                <a:spcPts val="0"/>
              </a:spcBef>
              <a:spcAft>
                <a:spcPts val="0"/>
              </a:spcAft>
              <a:buClr>
                <a:srgbClr val="666666"/>
              </a:buClr>
              <a:buSzPts val="1600"/>
              <a:buFont typeface="Lato"/>
              <a:buChar char="•"/>
            </a:pPr>
            <a:r>
              <a:rPr lang="tr">
                <a:solidFill>
                  <a:srgbClr val="666666"/>
                </a:solidFill>
              </a:rPr>
              <a:t>Yorumsama, sosyolojideki pozitivist paradigmanın hakim ve yaygın hale gelmesi sonucunda uzun bir süre fazla bir kullanım alanı bulamamıştır.</a:t>
            </a:r>
            <a:endParaRPr>
              <a:solidFill>
                <a:srgbClr val="666666"/>
              </a:solidFill>
            </a:endParaRPr>
          </a:p>
          <a:p>
            <a:pPr marL="228600" lvl="0" indent="-152400" algn="l" rtl="0">
              <a:lnSpc>
                <a:spcPct val="90000"/>
              </a:lnSpc>
              <a:spcBef>
                <a:spcPts val="1000"/>
              </a:spcBef>
              <a:spcAft>
                <a:spcPts val="0"/>
              </a:spcAft>
              <a:buClr>
                <a:srgbClr val="666666"/>
              </a:buClr>
              <a:buSzPts val="1600"/>
              <a:buFont typeface="Lato"/>
              <a:buChar char="•"/>
            </a:pPr>
            <a:r>
              <a:rPr lang="tr">
                <a:solidFill>
                  <a:srgbClr val="666666"/>
                </a:solidFill>
              </a:rPr>
              <a:t>Din sosyolojisinde yorumsamacı uygulamanın güttüğü hedef, çeşitli durumların anlamını yorumun önüne koymak ve bu anlamalrı, ilgili insanların kendi zihinsel dünyalarının unsurları bakımından yakalamaya çalışmak şeklinde ortaya çıkmaktadır.</a:t>
            </a:r>
            <a:endParaRPr>
              <a:solidFill>
                <a:srgbClr val="666666"/>
              </a:solidFill>
            </a:endParaRPr>
          </a:p>
          <a:p>
            <a:pPr marL="228600" lvl="0" indent="-152400" algn="l" rtl="0">
              <a:lnSpc>
                <a:spcPct val="90000"/>
              </a:lnSpc>
              <a:spcBef>
                <a:spcPts val="1000"/>
              </a:spcBef>
              <a:spcAft>
                <a:spcPts val="0"/>
              </a:spcAft>
              <a:buClr>
                <a:srgbClr val="666666"/>
              </a:buClr>
              <a:buSzPts val="1600"/>
              <a:buFont typeface="Lato"/>
              <a:buChar char="•"/>
            </a:pPr>
            <a:r>
              <a:rPr lang="tr">
                <a:solidFill>
                  <a:srgbClr val="666666"/>
                </a:solidFill>
              </a:rPr>
              <a:t>Bu açıdan bakıldığında ise, dini inançlara ilişkin açıklamanın, bir doğru yorumlama meselesi olduğu açıkça anlaşılmaktadır. Yani inançların anlamalrı, kendi toplumsal bağlamında anlaşılacaktır.</a:t>
            </a:r>
            <a:endParaRPr>
              <a:solidFill>
                <a:srgbClr val="666666"/>
              </a:solidFill>
            </a:endParaRPr>
          </a:p>
          <a:p>
            <a:pPr marL="228600" lvl="0" indent="-215900" algn="l" rtl="0">
              <a:lnSpc>
                <a:spcPct val="90000"/>
              </a:lnSpc>
              <a:spcBef>
                <a:spcPts val="0"/>
              </a:spcBef>
              <a:spcAft>
                <a:spcPts val="0"/>
              </a:spcAft>
              <a:buClr>
                <a:srgbClr val="666666"/>
              </a:buClr>
              <a:buSzPts val="1600"/>
              <a:buFont typeface="Lato"/>
              <a:buChar char="•"/>
            </a:pPr>
            <a:r>
              <a:rPr lang="tr">
                <a:solidFill>
                  <a:srgbClr val="666666"/>
                </a:solidFill>
              </a:rPr>
              <a:t>Yorumsamacı görüşme, insanların kendi yaşamlarına ilişkin yine kendi anlayışlarının yakalanmaya çalışılması esasına dayanmaktadır.</a:t>
            </a:r>
            <a:endParaRPr>
              <a:solidFill>
                <a:srgbClr val="666666"/>
              </a:solidFill>
            </a:endParaRPr>
          </a:p>
          <a:p>
            <a:pPr marL="228600" lvl="0" indent="-215900" algn="l" rtl="0">
              <a:lnSpc>
                <a:spcPct val="90000"/>
              </a:lnSpc>
              <a:spcBef>
                <a:spcPts val="1000"/>
              </a:spcBef>
              <a:spcAft>
                <a:spcPts val="0"/>
              </a:spcAft>
              <a:buClr>
                <a:srgbClr val="666666"/>
              </a:buClr>
              <a:buSzPts val="1600"/>
              <a:buFont typeface="Lato"/>
              <a:buChar char="•"/>
            </a:pPr>
            <a:r>
              <a:rPr lang="tr">
                <a:solidFill>
                  <a:srgbClr val="666666"/>
                </a:solidFill>
              </a:rPr>
              <a:t>Yorumsamacı görüşmeye dayalı araştırmada yorum devreye girmektedir.</a:t>
            </a:r>
            <a:endParaRPr>
              <a:solidFill>
                <a:srgbClr val="666666"/>
              </a:solidFill>
            </a:endParaRPr>
          </a:p>
          <a:p>
            <a:pPr marL="228600" lvl="0" indent="-215900" algn="l" rtl="0">
              <a:lnSpc>
                <a:spcPct val="90000"/>
              </a:lnSpc>
              <a:spcBef>
                <a:spcPts val="1000"/>
              </a:spcBef>
              <a:spcAft>
                <a:spcPts val="0"/>
              </a:spcAft>
              <a:buClr>
                <a:srgbClr val="666666"/>
              </a:buClr>
              <a:buSzPts val="1600"/>
              <a:buFont typeface="Lato"/>
              <a:buChar char="•"/>
            </a:pPr>
            <a:r>
              <a:rPr lang="tr">
                <a:solidFill>
                  <a:srgbClr val="666666"/>
                </a:solidFill>
              </a:rPr>
              <a:t>Clifford Geertz, veri olarak adlandırılan şey, aslında başkalarının yaptıkları hakkındaki kendi inşalarına dair, araştırmacının kendi yeniden inşaları olmak durumundadır.</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21"/>
          <p:cNvSpPr txBox="1">
            <a:spLocks noGrp="1"/>
          </p:cNvSpPr>
          <p:nvPr>
            <p:ph type="title"/>
          </p:nvPr>
        </p:nvSpPr>
        <p:spPr>
          <a:xfrm>
            <a:off x="802395" y="1992627"/>
            <a:ext cx="8457600" cy="808800"/>
          </a:xfrm>
          <a:prstGeom prst="rect">
            <a:avLst/>
          </a:prstGeom>
        </p:spPr>
        <p:txBody>
          <a:bodyPr spcFirstLastPara="1" wrap="square" lIns="113100" tIns="113100" rIns="113100" bIns="113100" anchor="t" anchorCtr="0">
            <a:noAutofit/>
          </a:bodyPr>
          <a:lstStyle/>
          <a:p>
            <a:pPr marL="0" lvl="0" indent="0" algn="l" rtl="0">
              <a:lnSpc>
                <a:spcPct val="90000"/>
              </a:lnSpc>
              <a:spcBef>
                <a:spcPts val="0"/>
              </a:spcBef>
              <a:spcAft>
                <a:spcPts val="0"/>
              </a:spcAft>
              <a:buClr>
                <a:srgbClr val="000000"/>
              </a:buClr>
              <a:buSzPts val="4400"/>
              <a:buFont typeface="Calibri"/>
              <a:buNone/>
            </a:pPr>
            <a:r>
              <a:rPr lang="tr" sz="4400" b="0">
                <a:solidFill>
                  <a:srgbClr val="000000"/>
                </a:solidFill>
                <a:latin typeface="Calibri"/>
                <a:ea typeface="Calibri"/>
                <a:cs typeface="Calibri"/>
                <a:sym typeface="Calibri"/>
              </a:rPr>
              <a:t>Anlatı ve Söylem Çözümlemesi</a:t>
            </a:r>
            <a:endParaRPr sz="4400" b="0">
              <a:solidFill>
                <a:srgbClr val="000000"/>
              </a:solidFill>
              <a:latin typeface="Calibri"/>
              <a:ea typeface="Calibri"/>
              <a:cs typeface="Calibri"/>
              <a:sym typeface="Calibri"/>
            </a:endParaRPr>
          </a:p>
          <a:p>
            <a:pPr marL="0" lvl="0" indent="0" algn="l" rtl="0">
              <a:spcBef>
                <a:spcPts val="0"/>
              </a:spcBef>
              <a:spcAft>
                <a:spcPts val="0"/>
              </a:spcAft>
              <a:buNone/>
            </a:pPr>
            <a:endParaRPr/>
          </a:p>
        </p:txBody>
      </p:sp>
      <p:sp>
        <p:nvSpPr>
          <p:cNvPr id="134" name="Google Shape;134;p21"/>
          <p:cNvSpPr txBox="1">
            <a:spLocks noGrp="1"/>
          </p:cNvSpPr>
          <p:nvPr>
            <p:ph type="body" idx="1"/>
          </p:nvPr>
        </p:nvSpPr>
        <p:spPr>
          <a:xfrm>
            <a:off x="802395" y="3141411"/>
            <a:ext cx="8457600" cy="3416700"/>
          </a:xfrm>
          <a:prstGeom prst="rect">
            <a:avLst/>
          </a:prstGeom>
        </p:spPr>
        <p:txBody>
          <a:bodyPr spcFirstLastPara="1" wrap="square" lIns="113100" tIns="113100" rIns="113100" bIns="113100" anchor="t" anchorCtr="0">
            <a:noAutofit/>
          </a:bodyPr>
          <a:lstStyle/>
          <a:p>
            <a:pPr marL="228600" lvl="0" indent="-152400" algn="l" rtl="0">
              <a:lnSpc>
                <a:spcPct val="80000"/>
              </a:lnSpc>
              <a:spcBef>
                <a:spcPts val="0"/>
              </a:spcBef>
              <a:spcAft>
                <a:spcPts val="0"/>
              </a:spcAft>
              <a:buClr>
                <a:srgbClr val="666666"/>
              </a:buClr>
              <a:buSzPts val="1600"/>
              <a:buFont typeface="Lato"/>
              <a:buChar char="•"/>
            </a:pPr>
            <a:r>
              <a:rPr lang="tr">
                <a:solidFill>
                  <a:srgbClr val="666666"/>
                </a:solidFill>
              </a:rPr>
              <a:t>Görüşmelerde cevaplayıcılardan toplanan kişisel anlatıların yanı sıra yazılı metinler, mektuplar, gazete makaleleri, hatta romanlar ve televizyon şovları da anlatı biçimini alabilmekte ve bunların hepsi dinler hakkında bilgi sağlayabilmektedir.</a:t>
            </a:r>
            <a:endParaRPr>
              <a:solidFill>
                <a:srgbClr val="666666"/>
              </a:solidFill>
            </a:endParaRPr>
          </a:p>
          <a:p>
            <a:pPr marL="228600" lvl="0" indent="-152400" algn="l" rtl="0">
              <a:lnSpc>
                <a:spcPct val="80000"/>
              </a:lnSpc>
              <a:spcBef>
                <a:spcPts val="1000"/>
              </a:spcBef>
              <a:spcAft>
                <a:spcPts val="0"/>
              </a:spcAft>
              <a:buClr>
                <a:srgbClr val="666666"/>
              </a:buClr>
              <a:buSzPts val="1600"/>
              <a:buFont typeface="Lato"/>
              <a:buChar char="•"/>
            </a:pPr>
            <a:r>
              <a:rPr lang="tr">
                <a:solidFill>
                  <a:srgbClr val="666666"/>
                </a:solidFill>
              </a:rPr>
              <a:t>Bu veriler iki yoldan incelenmektedir; ilk olarak, anlatıların açık anlamı üzerinde odaklanılmakta ve kişilerin cevaplayıcılarının betimledikleri dünyayı canlandırmanın yolları aranmaktadır. İkinci olarak, öyküler, derin anlamlara ilişkin göstergeler için çözümlenmektedirler.</a:t>
            </a:r>
            <a:endParaRPr>
              <a:solidFill>
                <a:srgbClr val="666666"/>
              </a:solidFill>
            </a:endParaRPr>
          </a:p>
          <a:p>
            <a:pPr marL="228600" lvl="0" indent="-152400" algn="l" rtl="0">
              <a:lnSpc>
                <a:spcPct val="80000"/>
              </a:lnSpc>
              <a:spcBef>
                <a:spcPts val="1000"/>
              </a:spcBef>
              <a:spcAft>
                <a:spcPts val="0"/>
              </a:spcAft>
              <a:buClr>
                <a:srgbClr val="666666"/>
              </a:buClr>
              <a:buSzPts val="1600"/>
              <a:buFont typeface="Lato"/>
              <a:buChar char="•"/>
            </a:pPr>
            <a:r>
              <a:rPr lang="tr">
                <a:solidFill>
                  <a:srgbClr val="666666"/>
                </a:solidFill>
              </a:rPr>
              <a:t>Foucaultgil ve postmodern toplumsal kuramda önemli kavramlardan biriside «söylem»dir. Söylem, düşünmenin kurumsallaşmış bir yolu olup, dile gömülü halde bulunmaktadır ve insanların düşünce ve davranışlarını şekillendirmektedir.</a:t>
            </a:r>
            <a:endParaRPr>
              <a:solidFill>
                <a:srgbClr val="666666"/>
              </a:solidFill>
            </a:endParaRPr>
          </a:p>
          <a:p>
            <a:pPr marL="0" lvl="0" indent="0" algn="l" rtl="0">
              <a:spcBef>
                <a:spcPts val="0"/>
              </a:spcBef>
              <a:spcAft>
                <a:spcPts val="2000"/>
              </a:spcAft>
              <a:buNone/>
            </a:pPr>
            <a:endParaRPr/>
          </a:p>
        </p:txBody>
      </p:sp>
    </p:spTree>
  </p:cSld>
  <p:clrMapOvr>
    <a:masterClrMapping/>
  </p:clrMapOvr>
</p:sld>
</file>

<file path=ppt/theme/theme1.xml><?xml version="1.0" encoding="utf-8"?>
<a:theme xmlns:a="http://schemas.openxmlformats.org/drawingml/2006/main" name="Streamline">
  <a:themeElements>
    <a:clrScheme name="Streamline">
      <a:dk1>
        <a:srgbClr val="1A9988"/>
      </a:dk1>
      <a:lt1>
        <a:srgbClr val="FFFFFF"/>
      </a:lt1>
      <a:dk2>
        <a:srgbClr val="1A1A1A"/>
      </a:dk2>
      <a:lt2>
        <a:srgbClr val="E9EDEE"/>
      </a:lt2>
      <a:accent1>
        <a:srgbClr val="595959"/>
      </a:accent1>
      <a:accent2>
        <a:srgbClr val="6AA4C8"/>
      </a:accent2>
      <a:accent3>
        <a:srgbClr val="EB5600"/>
      </a:accent3>
      <a:accent4>
        <a:srgbClr val="A2FFE8"/>
      </a:accent4>
      <a:accent5>
        <a:srgbClr val="1C3678"/>
      </a:accent5>
      <a:accent6>
        <a:srgbClr val="FFB8A2"/>
      </a:accent6>
      <a:hlink>
        <a:srgbClr val="1C3678"/>
      </a:hlink>
      <a:folHlink>
        <a:srgbClr val="1C367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901</Words>
  <Application>Microsoft Office PowerPoint</Application>
  <PresentationFormat>Özel</PresentationFormat>
  <Paragraphs>46</Paragraphs>
  <Slides>11</Slides>
  <Notes>11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vt:i4>
      </vt:variant>
    </vt:vector>
  </HeadingPairs>
  <TitlesOfParts>
    <vt:vector size="16" baseType="lpstr">
      <vt:lpstr>Arial</vt:lpstr>
      <vt:lpstr>Calibri</vt:lpstr>
      <vt:lpstr>Lato</vt:lpstr>
      <vt:lpstr>Raleway</vt:lpstr>
      <vt:lpstr>Streamline</vt:lpstr>
      <vt:lpstr>NİTEL ARAŞTIRMA PARADİGMASI ve DİN</vt:lpstr>
      <vt:lpstr>NİTEL ARAŞTIRMANIN TAŞIDIĞI BELLİ BAŞLI ÖZELLİKLER</vt:lpstr>
      <vt:lpstr>PowerPoint Sunusu</vt:lpstr>
      <vt:lpstr>Nitel araştırmada birtakım sayıltıların varlığı söz konusudur.</vt:lpstr>
      <vt:lpstr>NİTEL ARAŞTIRMANIN DİNİN TOPLUMSAL İNCELEMESİNDEKİ YERİ VE ÖNEMİ</vt:lpstr>
      <vt:lpstr>PowerPoint Sunusu</vt:lpstr>
      <vt:lpstr>Toplumsal Fenomenoloji </vt:lpstr>
      <vt:lpstr>Yorumsamacı Görüşme</vt:lpstr>
      <vt:lpstr>Anlatı ve Söylem Çözümlemesi </vt:lpstr>
      <vt:lpstr>Etnografi </vt:lpstr>
      <vt:lpstr>Sonuç</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NİTEL ARAŞTIRMA PARADİGMASI ve DİN</dc:title>
  <cp:lastModifiedBy>Pc</cp:lastModifiedBy>
  <cp:revision>1</cp:revision>
  <dcterms:modified xsi:type="dcterms:W3CDTF">2019-10-13T11:58:56Z</dcterms:modified>
</cp:coreProperties>
</file>