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858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10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394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43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798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084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1084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469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26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9000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582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219CFDD-9704-4A4F-9DDC-188F30ECE369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BC035B7-DEA0-A74B-A3D8-3E102FFC20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34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6127C0-9BE1-D847-83CA-1494629E8B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Kentli Hakları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9A614C2-21AA-2849-97E8-5215321411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(Kuramsal Boyut)- Konu 5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2657207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A2E487-6B33-8D44-83D2-AD3B0D66D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Lefebvre</a:t>
            </a:r>
            <a:r>
              <a:rPr lang="tr-TR" dirty="0"/>
              <a:t> ve Kentli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113CB9-1EF5-004B-84C4-D052C6EBB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1967 tarihli “Şehir Hakkı” başlıklı çalışmasında Fransız sosyolog, düşünür </a:t>
            </a:r>
            <a:r>
              <a:rPr lang="tr-TR" sz="2800" dirty="0" err="1"/>
              <a:t>Henri</a:t>
            </a:r>
            <a:r>
              <a:rPr lang="tr-TR" sz="2800" dirty="0"/>
              <a:t> </a:t>
            </a:r>
            <a:r>
              <a:rPr lang="tr-TR" sz="2800" dirty="0" err="1"/>
              <a:t>Lefebvre</a:t>
            </a:r>
            <a:r>
              <a:rPr lang="tr-TR" sz="2800" dirty="0"/>
              <a:t>, bu hakkın hem bir itiraz (</a:t>
            </a:r>
            <a:r>
              <a:rPr lang="tr-TR" sz="2800" i="1" dirty="0" err="1"/>
              <a:t>appeal</a:t>
            </a:r>
            <a:r>
              <a:rPr lang="tr-TR" sz="2800" dirty="0"/>
              <a:t>), hem bir talep olduğunu ortaya koymuştur.</a:t>
            </a:r>
          </a:p>
        </p:txBody>
      </p:sp>
    </p:spTree>
    <p:extLst>
      <p:ext uri="{BB962C8B-B14F-4D97-AF65-F5344CB8AC3E}">
        <p14:creationId xmlns:p14="http://schemas.microsoft.com/office/powerpoint/2010/main" val="1430377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CDFA7C-57B5-EC48-9BE7-E0499E8C5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Lefebvre</a:t>
            </a:r>
            <a:r>
              <a:rPr lang="tr-TR" dirty="0"/>
              <a:t> ve Kentli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5A476C-1DC2-9342-8D77-72257EE25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Lefebvre’in</a:t>
            </a:r>
            <a:r>
              <a:rPr lang="tr-TR" sz="2800" dirty="0"/>
              <a:t> “Şehir Hakkı” isimli kitabı, kenti sermaye birikiminin çıkarlarına hizmet eden bir </a:t>
            </a:r>
            <a:r>
              <a:rPr lang="tr-TR" sz="2800" dirty="0" err="1"/>
              <a:t>metaya</a:t>
            </a:r>
            <a:r>
              <a:rPr lang="tr-TR" sz="2800" dirty="0"/>
              <a:t> dönüştürerek kapitalist ekonominin kentler üzerindeki negatif etkisini ortaya koymuştu.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08720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BBA5E-4243-9A4B-8C4D-A389B197B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Lefevbre</a:t>
            </a:r>
            <a:r>
              <a:rPr lang="tr-TR" dirty="0"/>
              <a:t> ve Kentli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5A7421-17E9-A847-AFC2-9D0CE9AAC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Lefebvre’e</a:t>
            </a:r>
            <a:r>
              <a:rPr lang="tr-TR" sz="2800" dirty="0"/>
              <a:t> göre; eğer orada kentin üretimi ve kentteki toplumsal ilişkiler varsa, bu, nesnelerin üretiminden çok insanların yine insanlar tarafından üretimi ve yeniden üretimidir (2015(1967)).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11838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6BBEE1-5AF9-044C-95B9-85EE829E9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Lefebvre</a:t>
            </a:r>
            <a:r>
              <a:rPr lang="tr-TR" dirty="0"/>
              <a:t> ve Kentli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5575BF-36F8-0A47-8425-FDBED42F7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Lefebvre</a:t>
            </a:r>
            <a:r>
              <a:rPr lang="tr-TR" sz="2800" dirty="0"/>
              <a:t>, değişimin gücünü vurgularken yaşamı değiştirmenin mekanın değişimine de yansıdığını (1991(1974): 59-60) anlatmaktadır.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05914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68EC4B-5A4A-5046-A8EB-27EAD6455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Lefebvre</a:t>
            </a:r>
            <a:r>
              <a:rPr lang="tr-TR" dirty="0"/>
              <a:t> ve Kentli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1387E7-551B-B046-88B2-D383E5DBE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“Kent, çatışma, tartışma, direniş, mücadele ve pazarlık alanı olup her gün yeniden yapılanır” görüşünü ileri süren </a:t>
            </a:r>
            <a:r>
              <a:rPr lang="tr-TR" sz="2800" dirty="0" err="1"/>
              <a:t>Henri</a:t>
            </a:r>
            <a:r>
              <a:rPr lang="tr-TR" sz="2800" dirty="0"/>
              <a:t> </a:t>
            </a:r>
            <a:r>
              <a:rPr lang="tr-TR" sz="2800" dirty="0" err="1"/>
              <a:t>Lefebvre’e</a:t>
            </a:r>
            <a:r>
              <a:rPr lang="tr-TR" sz="2800" dirty="0"/>
              <a:t> göre, kenti yaratanlar, bir yapıt ya da eser olarak kenti kendi deneyimleriyle oluşturacaklardır (2013 </a:t>
            </a:r>
            <a:r>
              <a:rPr lang="tr-TR" sz="2800" dirty="0">
                <a:sym typeface="Symbol"/>
              </a:rPr>
              <a:t></a:t>
            </a:r>
            <a:r>
              <a:rPr lang="tr-TR" sz="2800" dirty="0"/>
              <a:t>1970</a:t>
            </a:r>
            <a:r>
              <a:rPr lang="tr-TR" sz="2800" dirty="0">
                <a:sym typeface="Symbol"/>
              </a:rPr>
              <a:t></a:t>
            </a:r>
            <a:r>
              <a:rPr lang="tr-TR" sz="2800" dirty="0"/>
              <a:t>: 31).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75113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E40319-0919-EC46-A7A7-B927BFC07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82FB91-CD49-7541-A40A-AE5CC5D18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Lefebvre</a:t>
            </a:r>
            <a:r>
              <a:rPr lang="tr-TR" dirty="0"/>
              <a:t>, </a:t>
            </a:r>
            <a:r>
              <a:rPr lang="tr-TR" dirty="0" err="1"/>
              <a:t>Henri</a:t>
            </a:r>
            <a:r>
              <a:rPr lang="tr-TR" dirty="0"/>
              <a:t> (2015(1967)), Şehir Hakkı, İstanbul: Sel Yayıncılık.</a:t>
            </a:r>
          </a:p>
          <a:p>
            <a:r>
              <a:rPr lang="tr-TR" dirty="0" err="1"/>
              <a:t>Lefebvre</a:t>
            </a:r>
            <a:r>
              <a:rPr lang="tr-TR" dirty="0"/>
              <a:t>, </a:t>
            </a:r>
            <a:r>
              <a:rPr lang="tr-TR" dirty="0" err="1"/>
              <a:t>Henri</a:t>
            </a:r>
            <a:r>
              <a:rPr lang="tr-TR" dirty="0"/>
              <a:t> (2013(1970)), Kentsel Devrim, İstanbul: Sel Yayıncılık.</a:t>
            </a:r>
          </a:p>
          <a:p>
            <a:r>
              <a:rPr lang="tr-TR" dirty="0" err="1"/>
              <a:t>Lefebvre</a:t>
            </a:r>
            <a:r>
              <a:rPr lang="tr-TR" dirty="0"/>
              <a:t>, </a:t>
            </a:r>
            <a:r>
              <a:rPr lang="tr-TR" dirty="0" err="1"/>
              <a:t>Henri</a:t>
            </a:r>
            <a:r>
              <a:rPr lang="tr-TR" dirty="0"/>
              <a:t> (19741(1991)), Mekanın Üretimi, İstanbul: Sel Yayıncılık.</a:t>
            </a:r>
          </a:p>
        </p:txBody>
      </p:sp>
    </p:spTree>
    <p:extLst>
      <p:ext uri="{BB962C8B-B14F-4D97-AF65-F5344CB8AC3E}">
        <p14:creationId xmlns:p14="http://schemas.microsoft.com/office/powerpoint/2010/main" val="28203296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{E8A656DD-2C2F-6447-82AC-DDD5ADD63AE1}tf10001067</Template>
  <TotalTime>50</TotalTime>
  <Words>223</Words>
  <Application>Microsoft Macintosh PowerPoint</Application>
  <PresentationFormat>Geniş ekran</PresentationFormat>
  <Paragraphs>17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Century Gothic</vt:lpstr>
      <vt:lpstr>Garamond</vt:lpstr>
      <vt:lpstr>Sabun</vt:lpstr>
      <vt:lpstr>Kentli Hakları</vt:lpstr>
      <vt:lpstr>Lefebvre ve Kentli Hakları</vt:lpstr>
      <vt:lpstr>Lefebvre ve Kentli Hakları</vt:lpstr>
      <vt:lpstr>Lefevbre ve Kentli Hakları</vt:lpstr>
      <vt:lpstr>Lefebvre ve Kentli Hakları</vt:lpstr>
      <vt:lpstr>Lefebvre ve Kentli Hakları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Kentli Hakları</dc:title>
  <dc:creator>Microsoft Office User</dc:creator>
  <cp:lastModifiedBy>Microsoft Office User</cp:lastModifiedBy>
  <cp:revision>5</cp:revision>
  <dcterms:created xsi:type="dcterms:W3CDTF">2021-04-01T19:16:25Z</dcterms:created>
  <dcterms:modified xsi:type="dcterms:W3CDTF">2021-04-01T20:07:11Z</dcterms:modified>
</cp:coreProperties>
</file>