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93" r:id="rId3"/>
    <p:sldId id="294" r:id="rId4"/>
    <p:sldId id="257" r:id="rId5"/>
    <p:sldId id="295" r:id="rId6"/>
    <p:sldId id="296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400" autoAdjust="0"/>
  </p:normalViewPr>
  <p:slideViewPr>
    <p:cSldViewPr snapToGrid="0">
      <p:cViewPr varScale="1">
        <p:scale>
          <a:sx n="54" d="100"/>
          <a:sy n="54" d="100"/>
        </p:scale>
        <p:origin x="48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5D60E-6C46-492F-8815-0B603C953F87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FCB14-7CFC-4CA5-9331-F5ED63CAF1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480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AVRUPADA YEİŞTİRİLEN BRONZ VE SİYA</a:t>
            </a:r>
            <a:r>
              <a:rPr lang="tr-TR" baseline="0" dirty="0" smtClean="0"/>
              <a:t>H HİNDİLERİN AMERİKAYA TEKRAR GÖÜRÜLESİ İLE IRKLAR OLUŞTURULMAYA BAŞLANIYOR.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FCB14-7CFC-4CA5-9331-F5ED63CAF184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529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FCB14-7CFC-4CA5-9331-F5ED63CAF184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21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68B-B66B-4DD2-BA7C-CF77544DCAA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9EC2-A0FA-496D-B39D-B1841FAE5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253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68B-B66B-4DD2-BA7C-CF77544DCAA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9EC2-A0FA-496D-B39D-B1841FAE5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533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68B-B66B-4DD2-BA7C-CF77544DCAA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9EC2-A0FA-496D-B39D-B1841FAE5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48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68B-B66B-4DD2-BA7C-CF77544DCAA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9EC2-A0FA-496D-B39D-B1841FAE5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753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68B-B66B-4DD2-BA7C-CF77544DCAA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9EC2-A0FA-496D-B39D-B1841FAE5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97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68B-B66B-4DD2-BA7C-CF77544DCAA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9EC2-A0FA-496D-B39D-B1841FAE5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351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68B-B66B-4DD2-BA7C-CF77544DCAA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9EC2-A0FA-496D-B39D-B1841FAE5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12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68B-B66B-4DD2-BA7C-CF77544DCAA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9EC2-A0FA-496D-B39D-B1841FAE5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810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68B-B66B-4DD2-BA7C-CF77544DCAA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9EC2-A0FA-496D-B39D-B1841FAE5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5176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68B-B66B-4DD2-BA7C-CF77544DCAA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9EC2-A0FA-496D-B39D-B1841FAE5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555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268B-B66B-4DD2-BA7C-CF77544DCAA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49EC2-A0FA-496D-B39D-B1841FAE5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776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1268B-B66B-4DD2-BA7C-CF77544DCAA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49EC2-A0FA-496D-B39D-B1841FAE59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03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1512848" y="76552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HİNDİ IRKLARI 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HİBRİTLER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1512848" y="454989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ve Su Kanatlıları Yetiştirme Dersi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84290" t="20231" r="2739" b="32228"/>
          <a:stretch/>
        </p:blipFill>
        <p:spPr>
          <a:xfrm>
            <a:off x="220713" y="2075935"/>
            <a:ext cx="2916194" cy="327913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/>
          <a:srcRect l="84219" t="24803" r="5036" b="41076"/>
          <a:stretch/>
        </p:blipFill>
        <p:spPr>
          <a:xfrm>
            <a:off x="8516017" y="1865870"/>
            <a:ext cx="3581248" cy="348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80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64613" t="11287" r="10612" b="25073"/>
          <a:stretch/>
        </p:blipFill>
        <p:spPr>
          <a:xfrm>
            <a:off x="7579283" y="-1"/>
            <a:ext cx="4612717" cy="363529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63852" t="21118" r="10234" b="30854"/>
          <a:stretch/>
        </p:blipFill>
        <p:spPr>
          <a:xfrm>
            <a:off x="-1" y="2553629"/>
            <a:ext cx="7569760" cy="430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30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64673" t="20136" r="13800" b="29658"/>
          <a:stretch/>
        </p:blipFill>
        <p:spPr>
          <a:xfrm>
            <a:off x="0" y="2319454"/>
            <a:ext cx="6342331" cy="453854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68696" t="15728" r="13178" b="32306"/>
          <a:stretch/>
        </p:blipFill>
        <p:spPr>
          <a:xfrm>
            <a:off x="6347501" y="0"/>
            <a:ext cx="5844500" cy="514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1443" y="568712"/>
            <a:ext cx="11530361" cy="593244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günkü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hindilerin gelişmesinde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 düzeylerde katkısı olan bu alt türlerin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taşıdıkları genetik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fizyolojik özellikleri ırkların farklılaşmasında önemli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katkılar sağlamıştır.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Irkların oluşmasında morfolojik özellikler (renk, görünüm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önemli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etkenlerdendir. Zamanla ticari nedenlerle, morfolojik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özelliklerin yerini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fizyolojik özellikler (döl verimi, vücut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konformasyonu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üretimi vb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almıştır. Irkların farklılaşmasında veya geliştirilmesinde melezleme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seleksiyon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genlerin etkisinden yararlanılmıştır. Bugün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saf ırkların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önemli bir bölümü ticari üretim sürülerinde ebeveyn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üretimi amacıyla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 olarak kullanılmaya devam edilmektedir.</a:t>
            </a:r>
          </a:p>
        </p:txBody>
      </p:sp>
    </p:spTree>
    <p:extLst>
      <p:ext uri="{BB962C8B-B14F-4D97-AF65-F5344CB8AC3E}">
        <p14:creationId xmlns:p14="http://schemas.microsoft.com/office/powerpoint/2010/main" val="179891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6259" y="-44605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HİNDİ IRKLARI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04"/>
          <a:stretch/>
        </p:blipFill>
        <p:spPr>
          <a:xfrm>
            <a:off x="169650" y="1280958"/>
            <a:ext cx="6044883" cy="448721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37"/>
          <a:stretch/>
        </p:blipFill>
        <p:spPr>
          <a:xfrm>
            <a:off x="6213096" y="1488429"/>
            <a:ext cx="6057752" cy="427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0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3854" t="23017" r="61349" b="34894"/>
          <a:stretch/>
        </p:blipFill>
        <p:spPr>
          <a:xfrm>
            <a:off x="156117" y="1112321"/>
            <a:ext cx="11906579" cy="441868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36056" t="45048" r="61349" b="45262"/>
          <a:stretch/>
        </p:blipFill>
        <p:spPr>
          <a:xfrm>
            <a:off x="298574" y="689423"/>
            <a:ext cx="1842460" cy="10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5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129</Words>
  <Application>Microsoft Office PowerPoint</Application>
  <PresentationFormat>Geniş ekran</PresentationFormat>
  <Paragraphs>14</Paragraphs>
  <Slides>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HİNDİ IRKLARI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REVIEWER</dc:creator>
  <cp:lastModifiedBy>PC</cp:lastModifiedBy>
  <cp:revision>53</cp:revision>
  <dcterms:created xsi:type="dcterms:W3CDTF">2022-09-12T10:12:46Z</dcterms:created>
  <dcterms:modified xsi:type="dcterms:W3CDTF">2024-10-17T12:59:08Z</dcterms:modified>
</cp:coreProperties>
</file>