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233F2-827A-4FFC-88A6-B4A67189699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4038-1B99-4E64-9D10-775B4E2E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0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233F2-827A-4FFC-88A6-B4A67189699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4038-1B99-4E64-9D10-775B4E2E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476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233F2-827A-4FFC-88A6-B4A67189699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4038-1B99-4E64-9D10-775B4E2E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2872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233F2-827A-4FFC-88A6-B4A67189699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4038-1B99-4E64-9D10-775B4E2E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2098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233F2-827A-4FFC-88A6-B4A67189699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4038-1B99-4E64-9D10-775B4E2E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7177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233F2-827A-4FFC-88A6-B4A67189699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4038-1B99-4E64-9D10-775B4E2E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98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233F2-827A-4FFC-88A6-B4A67189699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4038-1B99-4E64-9D10-775B4E2E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9482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233F2-827A-4FFC-88A6-B4A67189699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4038-1B99-4E64-9D10-775B4E2E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4585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233F2-827A-4FFC-88A6-B4A67189699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4038-1B99-4E64-9D10-775B4E2E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9459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233F2-827A-4FFC-88A6-B4A67189699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4038-1B99-4E64-9D10-775B4E2E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508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233F2-827A-4FFC-88A6-B4A67189699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4038-1B99-4E64-9D10-775B4E2E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2284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233F2-827A-4FFC-88A6-B4A671896995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E4038-1B99-4E64-9D10-775B4E2E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918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5.Hafta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Jaun</a:t>
            </a:r>
            <a:r>
              <a:rPr lang="tr-TR" dirty="0" smtClean="0"/>
              <a:t> </a:t>
            </a:r>
            <a:r>
              <a:rPr lang="tr-TR" dirty="0" err="1" smtClean="0"/>
              <a:t>Elia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9997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حالت حال کے سبب حالت حال ہی گئی</a:t>
            </a:r>
          </a:p>
          <a:p>
            <a:r>
              <a:rPr lang="ur-PK" dirty="0" smtClean="0"/>
              <a:t>حالت حال کے سبب حالت حال ہی گئی </a:t>
            </a:r>
            <a:br>
              <a:rPr lang="ur-PK" dirty="0" smtClean="0"/>
            </a:br>
            <a:r>
              <a:rPr lang="ur-PK" dirty="0" smtClean="0"/>
              <a:t>شوق میں کچھ نہیں گیا شوق کی زندگی گئی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تیرا فراق جان جاں عیش تھا کیا مرے لیے </a:t>
            </a:r>
            <a:br>
              <a:rPr lang="ur-PK" dirty="0" smtClean="0"/>
            </a:br>
            <a:r>
              <a:rPr lang="ur-PK" dirty="0" smtClean="0"/>
              <a:t>یعنی ترے فراق میں خوب شراب پی گئی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تیرے وصال کے لیے اپنے کمال کے لیے </a:t>
            </a:r>
            <a:br>
              <a:rPr lang="ur-PK" dirty="0" smtClean="0"/>
            </a:br>
            <a:r>
              <a:rPr lang="ur-PK" dirty="0" smtClean="0"/>
              <a:t>حالت دل کہ تھی خراب اور خراب کی گئی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8157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اس کی امید ناز کا ہم سے یہ مان تھا کہ آپ </a:t>
            </a:r>
            <a:br>
              <a:rPr lang="ur-PK" dirty="0" smtClean="0"/>
            </a:br>
            <a:r>
              <a:rPr lang="ur-PK" dirty="0" smtClean="0"/>
              <a:t>عمر گزار دیجیے عمر گزار دی گئی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ایک ہی حادثہ تو ہے اور وہ یہ کہ آج تک </a:t>
            </a:r>
            <a:br>
              <a:rPr lang="ur-PK" dirty="0" smtClean="0"/>
            </a:br>
            <a:r>
              <a:rPr lang="ur-PK" dirty="0" smtClean="0"/>
              <a:t>بات نہیں کہی گئی بات نہیں سنی گئی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بعد بھی تیرے جان جاں دل میں رہا عجب سماں </a:t>
            </a:r>
            <a:br>
              <a:rPr lang="ur-PK" dirty="0" smtClean="0"/>
            </a:br>
            <a:r>
              <a:rPr lang="ur-PK" dirty="0" smtClean="0"/>
              <a:t>یاد رہی تری یہاں پھر تری یاد بھی گئی </a:t>
            </a:r>
            <a:br>
              <a:rPr lang="ur-PK" dirty="0" smtClean="0"/>
            </a:b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2495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اس کے بدن کو دی نمود ہم نے سخن میں اور پھر </a:t>
            </a:r>
            <a:br>
              <a:rPr lang="ur-PK" dirty="0" smtClean="0"/>
            </a:br>
            <a:r>
              <a:rPr lang="ur-PK" dirty="0" smtClean="0"/>
              <a:t>اس کے بدن کے واسطے ایک قبا بھی سی گئی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مینا بہ مینا مے بہ مے جام بہ جام جم بہ جم </a:t>
            </a:r>
            <a:br>
              <a:rPr lang="ur-PK" dirty="0" smtClean="0"/>
            </a:br>
            <a:r>
              <a:rPr lang="ur-PK" dirty="0" smtClean="0"/>
              <a:t>ناف پیالے کی ترے یاد عجب سہی گئی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کہنی ہے مجھ کو ایک بات آپ سے یعنی آپ سے </a:t>
            </a:r>
            <a:br>
              <a:rPr lang="ur-PK" dirty="0" smtClean="0"/>
            </a:br>
            <a:r>
              <a:rPr lang="ur-PK" dirty="0" smtClean="0"/>
              <a:t>آپ کے شہر وصل میں لذت ہجر بھی گئی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صحن خیال یار میں کی نہ بسر شب فراق </a:t>
            </a:r>
            <a:br>
              <a:rPr lang="ur-PK" dirty="0" smtClean="0"/>
            </a:br>
            <a:r>
              <a:rPr lang="ur-PK" dirty="0" smtClean="0"/>
              <a:t>جب سے وہ چاندنا گیا جب سے وہ چاندنی گئی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3920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کتنے عیش سے رہتے ہوں گے کتنے اتراتے ہوں گے</a:t>
            </a:r>
          </a:p>
          <a:p>
            <a:r>
              <a:rPr lang="ur-PK" dirty="0" smtClean="0"/>
              <a:t>کتنے عیش سے رہتے ہوں گے کتنے اتراتے ہوں گے </a:t>
            </a:r>
            <a:br>
              <a:rPr lang="ur-PK" dirty="0" smtClean="0"/>
            </a:br>
            <a:r>
              <a:rPr lang="ur-PK" dirty="0" smtClean="0"/>
              <a:t>جانے کیسے لوگ وہ ہوں گے جو اس کو بھاتے ہوں گے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شام ہوئے خوش باش یہاں کے میرے پاس آ جاتے ہیں </a:t>
            </a:r>
            <a:br>
              <a:rPr lang="ur-PK" dirty="0" smtClean="0"/>
            </a:br>
            <a:r>
              <a:rPr lang="ur-PK" dirty="0" smtClean="0"/>
              <a:t>میرے بجھنے کا نظارہ کرنے آ جاتے ہوں گے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وہ جو نہ آنے والا ہے نا اس سے مجھ کو مطلب تھا </a:t>
            </a:r>
            <a:br>
              <a:rPr lang="ur-PK" dirty="0" smtClean="0"/>
            </a:br>
            <a:r>
              <a:rPr lang="ur-PK" dirty="0" smtClean="0"/>
              <a:t>آنے والوں سے کیا مطلب آتے ہیں آتے ہوں گے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3804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اس کی یاد کی باد صبا میں اور تو کیا ہوتا ہوگا </a:t>
            </a:r>
            <a:br>
              <a:rPr lang="ur-PK" smtClean="0"/>
            </a:br>
            <a:r>
              <a:rPr lang="ur-PK" smtClean="0"/>
              <a:t>یوں ہی میرے بال ہیں بکھرے اور بکھر جاتے ہوں گے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یارو کچھ تو ذکر کرو تم اس کی قیامت بانہوں کا </a:t>
            </a:r>
            <a:br>
              <a:rPr lang="ur-PK" smtClean="0"/>
            </a:br>
            <a:r>
              <a:rPr lang="ur-PK" smtClean="0"/>
              <a:t>وہ جو سمٹتے ہوں گے ان میں وہ تو مر جاتے ہوں گے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میرا سانس اکھڑتے ہی سب بین کریں گے روئیں گے </a:t>
            </a:r>
            <a:br>
              <a:rPr lang="ur-PK" smtClean="0"/>
            </a:br>
            <a:r>
              <a:rPr lang="ur-PK" smtClean="0"/>
              <a:t>یعنی میرے بعد بھی یعنی سانس لیے جاتے ہوں گے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7619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Geniş ekran</PresentationFormat>
  <Paragraphs>9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5.Hafta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 Hafta</dc:title>
  <dc:creator>USER</dc:creator>
  <cp:lastModifiedBy>USER</cp:lastModifiedBy>
  <cp:revision>2</cp:revision>
  <dcterms:created xsi:type="dcterms:W3CDTF">2020-05-03T20:43:32Z</dcterms:created>
  <dcterms:modified xsi:type="dcterms:W3CDTF">2020-05-03T21:56:48Z</dcterms:modified>
</cp:coreProperties>
</file>