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91994-E65E-4462-9A1C-6089B20D3BA5}" type="datetimeFigureOut">
              <a:rPr lang="tr-TR" smtClean="0"/>
              <a:t>10.11.2017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33C7-F4C3-4845-98F8-634F4B9A1FD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91994-E65E-4462-9A1C-6089B20D3BA5}" type="datetimeFigureOut">
              <a:rPr lang="tr-TR" smtClean="0"/>
              <a:t>10.11.2017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33C7-F4C3-4845-98F8-634F4B9A1FD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91994-E65E-4462-9A1C-6089B20D3BA5}" type="datetimeFigureOut">
              <a:rPr lang="tr-TR" smtClean="0"/>
              <a:t>10.11.2017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33C7-F4C3-4845-98F8-634F4B9A1FD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91994-E65E-4462-9A1C-6089B20D3BA5}" type="datetimeFigureOut">
              <a:rPr lang="tr-TR" smtClean="0"/>
              <a:t>10.11.2017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33C7-F4C3-4845-98F8-634F4B9A1FD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91994-E65E-4462-9A1C-6089B20D3BA5}" type="datetimeFigureOut">
              <a:rPr lang="tr-TR" smtClean="0"/>
              <a:t>10.11.2017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33C7-F4C3-4845-98F8-634F4B9A1FD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91994-E65E-4462-9A1C-6089B20D3BA5}" type="datetimeFigureOut">
              <a:rPr lang="tr-TR" smtClean="0"/>
              <a:t>10.11.2017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33C7-F4C3-4845-98F8-634F4B9A1FD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91994-E65E-4462-9A1C-6089B20D3BA5}" type="datetimeFigureOut">
              <a:rPr lang="tr-TR" smtClean="0"/>
              <a:t>10.11.2017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33C7-F4C3-4845-98F8-634F4B9A1FD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91994-E65E-4462-9A1C-6089B20D3BA5}" type="datetimeFigureOut">
              <a:rPr lang="tr-TR" smtClean="0"/>
              <a:t>10.11.2017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33C7-F4C3-4845-98F8-634F4B9A1FD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91994-E65E-4462-9A1C-6089B20D3BA5}" type="datetimeFigureOut">
              <a:rPr lang="tr-TR" smtClean="0"/>
              <a:t>10.11.2017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33C7-F4C3-4845-98F8-634F4B9A1FD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91994-E65E-4462-9A1C-6089B20D3BA5}" type="datetimeFigureOut">
              <a:rPr lang="tr-TR" smtClean="0"/>
              <a:t>10.11.2017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33C7-F4C3-4845-98F8-634F4B9A1FD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91994-E65E-4462-9A1C-6089B20D3BA5}" type="datetimeFigureOut">
              <a:rPr lang="tr-TR" smtClean="0"/>
              <a:t>10.11.2017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33C7-F4C3-4845-98F8-634F4B9A1FD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291994-E65E-4462-9A1C-6089B20D3BA5}" type="datetimeFigureOut">
              <a:rPr lang="tr-TR" smtClean="0"/>
              <a:t>10.11.2017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6033C7-F4C3-4845-98F8-634F4B9A1FDA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ANT 237 </a:t>
            </a:r>
            <a:br>
              <a:rPr lang="tr-TR" dirty="0" smtClean="0"/>
            </a:br>
            <a:r>
              <a:rPr lang="tr-TR" dirty="0" smtClean="0"/>
              <a:t>Toplumsal Cinsiyet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2. Hafta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/>
          </a:p>
          <a:p>
            <a:pPr>
              <a:buNone/>
            </a:pPr>
            <a:r>
              <a:rPr lang="tr-TR" dirty="0" smtClean="0"/>
              <a:t>		   LİBERAL FEMİNİZM İÇERİSİNDE</a:t>
            </a:r>
          </a:p>
          <a:p>
            <a:pPr>
              <a:buNone/>
            </a:pPr>
            <a:r>
              <a:rPr lang="tr-TR" dirty="0" smtClean="0"/>
              <a:t>				FARKLI EĞİLİMLER</a:t>
            </a:r>
          </a:p>
          <a:p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/>
              <a:t>	</a:t>
            </a:r>
            <a:r>
              <a:rPr lang="tr-TR" dirty="0" smtClean="0"/>
              <a:t>	19. yy teorisyenleri içerisinde sadece doğal haklar ve yasa önünde eşitlik gibi konulara odaklanan feministler haricinde daha büyük değişimlerin peşinde olan feministler de vardır.</a:t>
            </a:r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/>
          <a:lstStyle/>
          <a:p>
            <a:pPr>
              <a:buNone/>
            </a:pPr>
            <a:r>
              <a:rPr lang="tr-TR" dirty="0" smtClean="0"/>
              <a:t>	Akılcılık Vs Romantizm tartışmalarının feminizmdeki yansımaları</a:t>
            </a:r>
          </a:p>
          <a:p>
            <a:endParaRPr lang="tr-TR" dirty="0" smtClean="0"/>
          </a:p>
          <a:p>
            <a:pPr>
              <a:buNone/>
            </a:pPr>
            <a:r>
              <a:rPr lang="tr-TR" dirty="0" smtClean="0"/>
              <a:t>		Kadınlar ve erkekler eşit ya da benzer mi </a:t>
            </a:r>
          </a:p>
          <a:p>
            <a:pPr>
              <a:buNone/>
            </a:pPr>
            <a:r>
              <a:rPr lang="tr-TR" dirty="0" smtClean="0"/>
              <a:t>   	      yoksa farklı mı?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		Anaerkil bakış açısı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Hristiyanlık</a:t>
            </a:r>
            <a:r>
              <a:rPr lang="tr-TR" dirty="0" smtClean="0"/>
              <a:t> üzerine eleştiriler</a:t>
            </a:r>
          </a:p>
          <a:p>
            <a:pPr>
              <a:buNone/>
            </a:pPr>
            <a:r>
              <a:rPr lang="tr-TR" dirty="0" smtClean="0"/>
              <a:t>	</a:t>
            </a:r>
            <a:r>
              <a:rPr lang="tr-TR" dirty="0" err="1" smtClean="0"/>
              <a:t>Elisabeth</a:t>
            </a:r>
            <a:r>
              <a:rPr lang="tr-TR" dirty="0" smtClean="0"/>
              <a:t> </a:t>
            </a:r>
            <a:r>
              <a:rPr lang="tr-TR" dirty="0" err="1" smtClean="0"/>
              <a:t>Cady</a:t>
            </a:r>
            <a:r>
              <a:rPr lang="tr-TR" dirty="0" smtClean="0"/>
              <a:t> </a:t>
            </a:r>
            <a:r>
              <a:rPr lang="tr-TR" dirty="0" err="1" smtClean="0"/>
              <a:t>Stanton</a:t>
            </a:r>
            <a:r>
              <a:rPr lang="tr-TR" dirty="0" smtClean="0"/>
              <a:t>, </a:t>
            </a:r>
            <a:r>
              <a:rPr lang="tr-TR" i="1" dirty="0" err="1" smtClean="0"/>
              <a:t>The</a:t>
            </a:r>
            <a:r>
              <a:rPr lang="tr-TR" i="1" dirty="0" smtClean="0"/>
              <a:t> </a:t>
            </a:r>
            <a:r>
              <a:rPr lang="tr-TR" i="1" dirty="0" err="1" smtClean="0"/>
              <a:t>Woman’s</a:t>
            </a:r>
            <a:r>
              <a:rPr lang="tr-TR" i="1" dirty="0" smtClean="0"/>
              <a:t> </a:t>
            </a:r>
            <a:r>
              <a:rPr lang="tr-TR" i="1" dirty="0" err="1" smtClean="0"/>
              <a:t>Bible</a:t>
            </a:r>
            <a:r>
              <a:rPr lang="tr-TR" dirty="0" smtClean="0"/>
              <a:t>, 1895.</a:t>
            </a:r>
          </a:p>
          <a:p>
            <a:pPr>
              <a:buNone/>
            </a:pPr>
            <a:endParaRPr lang="tr-TR" dirty="0"/>
          </a:p>
          <a:p>
            <a:pPr>
              <a:buNone/>
            </a:pPr>
            <a:r>
              <a:rPr lang="tr-TR" dirty="0" smtClean="0"/>
              <a:t>	</a:t>
            </a:r>
            <a:r>
              <a:rPr lang="tr-TR" dirty="0" err="1" smtClean="0"/>
              <a:t>Matilda</a:t>
            </a:r>
            <a:r>
              <a:rPr lang="tr-TR" dirty="0" smtClean="0"/>
              <a:t> </a:t>
            </a:r>
            <a:r>
              <a:rPr lang="tr-TR" dirty="0" err="1" smtClean="0"/>
              <a:t>Joslyn</a:t>
            </a:r>
            <a:r>
              <a:rPr lang="tr-TR" dirty="0" smtClean="0"/>
              <a:t> </a:t>
            </a:r>
            <a:r>
              <a:rPr lang="tr-TR" dirty="0" err="1" smtClean="0"/>
              <a:t>Gage</a:t>
            </a:r>
            <a:r>
              <a:rPr lang="tr-TR" dirty="0" smtClean="0"/>
              <a:t>, </a:t>
            </a:r>
            <a:r>
              <a:rPr lang="tr-TR" i="1" dirty="0" err="1" smtClean="0"/>
              <a:t>Woman</a:t>
            </a:r>
            <a:r>
              <a:rPr lang="tr-TR" i="1" dirty="0" smtClean="0"/>
              <a:t>, </a:t>
            </a:r>
            <a:r>
              <a:rPr lang="tr-TR" i="1" dirty="0" err="1" smtClean="0"/>
              <a:t>Church</a:t>
            </a:r>
            <a:r>
              <a:rPr lang="tr-TR" i="1" dirty="0" smtClean="0"/>
              <a:t> </a:t>
            </a:r>
            <a:r>
              <a:rPr lang="tr-TR" i="1" dirty="0" err="1" smtClean="0"/>
              <a:t>and</a:t>
            </a:r>
            <a:r>
              <a:rPr lang="tr-TR" i="1" dirty="0" smtClean="0"/>
              <a:t> </a:t>
            </a:r>
            <a:r>
              <a:rPr lang="tr-TR" i="1" dirty="0" err="1" smtClean="0"/>
              <a:t>State</a:t>
            </a:r>
            <a:r>
              <a:rPr lang="tr-TR" dirty="0" smtClean="0"/>
              <a:t>, 1893.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Sosyal </a:t>
            </a:r>
            <a:r>
              <a:rPr lang="tr-TR" dirty="0" err="1" smtClean="0"/>
              <a:t>Darwinizm’in</a:t>
            </a:r>
            <a:r>
              <a:rPr lang="tr-TR" dirty="0" smtClean="0"/>
              <a:t> feminist eleştirisi</a:t>
            </a:r>
          </a:p>
          <a:p>
            <a:pPr>
              <a:buNone/>
            </a:pPr>
            <a:r>
              <a:rPr lang="tr-TR" dirty="0" smtClean="0"/>
              <a:t>	</a:t>
            </a:r>
            <a:r>
              <a:rPr lang="tr-TR" dirty="0" err="1" smtClean="0"/>
              <a:t>Charlotte</a:t>
            </a:r>
            <a:r>
              <a:rPr lang="tr-TR" dirty="0" smtClean="0"/>
              <a:t> </a:t>
            </a:r>
            <a:r>
              <a:rPr lang="tr-TR" dirty="0" err="1" smtClean="0"/>
              <a:t>Perkins</a:t>
            </a:r>
            <a:r>
              <a:rPr lang="tr-TR" dirty="0" smtClean="0"/>
              <a:t> </a:t>
            </a:r>
            <a:r>
              <a:rPr lang="tr-TR" dirty="0" err="1" smtClean="0"/>
              <a:t>Gilman</a:t>
            </a:r>
            <a:r>
              <a:rPr lang="tr-TR" dirty="0" smtClean="0"/>
              <a:t>, </a:t>
            </a:r>
            <a:r>
              <a:rPr lang="tr-TR" i="1" dirty="0" err="1" smtClean="0"/>
              <a:t>Women</a:t>
            </a:r>
            <a:r>
              <a:rPr lang="tr-TR" i="1" dirty="0" smtClean="0"/>
              <a:t> </a:t>
            </a:r>
            <a:r>
              <a:rPr lang="tr-TR" i="1" dirty="0" err="1" smtClean="0"/>
              <a:t>and</a:t>
            </a:r>
            <a:r>
              <a:rPr lang="tr-TR" i="1" dirty="0" smtClean="0"/>
              <a:t> </a:t>
            </a:r>
            <a:r>
              <a:rPr lang="tr-TR" i="1" dirty="0" err="1" smtClean="0"/>
              <a:t>Economics</a:t>
            </a:r>
            <a:r>
              <a:rPr lang="tr-TR" dirty="0" smtClean="0"/>
              <a:t>, 1989.</a:t>
            </a:r>
          </a:p>
          <a:p>
            <a:pPr>
              <a:buNone/>
            </a:pPr>
            <a:endParaRPr lang="tr-TR" dirty="0"/>
          </a:p>
          <a:p>
            <a:pPr>
              <a:buNone/>
            </a:pPr>
            <a:r>
              <a:rPr lang="tr-TR" dirty="0" smtClean="0"/>
              <a:t>	</a:t>
            </a:r>
            <a:r>
              <a:rPr lang="tr-TR" dirty="0" err="1" smtClean="0"/>
              <a:t>Gilman</a:t>
            </a:r>
            <a:r>
              <a:rPr lang="tr-TR" dirty="0"/>
              <a:t>;</a:t>
            </a:r>
            <a:r>
              <a:rPr lang="tr-TR" dirty="0" smtClean="0"/>
              <a:t> yuva, annelik, özel alan gibi konuları da sorgulamaktadır.</a:t>
            </a:r>
          </a:p>
          <a:p>
            <a:pPr>
              <a:buNone/>
            </a:pPr>
            <a:r>
              <a:rPr lang="tr-TR" dirty="0"/>
              <a:t>	</a:t>
            </a:r>
            <a:endParaRPr lang="tr-TR" dirty="0" smtClean="0"/>
          </a:p>
          <a:p>
            <a:pPr>
              <a:buNone/>
            </a:pPr>
            <a:r>
              <a:rPr lang="tr-TR" dirty="0"/>
              <a:t>	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-askerlik hizmeti</a:t>
            </a:r>
          </a:p>
          <a:p>
            <a:r>
              <a:rPr lang="tr-TR" dirty="0" smtClean="0"/>
              <a:t>-pozitif ayrımcılık </a:t>
            </a:r>
          </a:p>
          <a:p>
            <a:endParaRPr lang="tr-TR" dirty="0" smtClean="0"/>
          </a:p>
          <a:p>
            <a:pPr>
              <a:buNone/>
            </a:pPr>
            <a:r>
              <a:rPr lang="tr-TR" dirty="0"/>
              <a:t> </a:t>
            </a:r>
            <a:r>
              <a:rPr lang="tr-TR" dirty="0" smtClean="0"/>
              <a:t>   gibi konularda liberal duruşların ve farklılığı savunan feministlerin bakış açılarını tartışınız.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31</Words>
  <Application>Microsoft Office PowerPoint</Application>
  <PresentationFormat>Ekran Gösterisi (4:3)</PresentationFormat>
  <Paragraphs>31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Ofis Teması</vt:lpstr>
      <vt:lpstr>ANT 237  Toplumsal Cinsiyet</vt:lpstr>
      <vt:lpstr>Slayt 2</vt:lpstr>
      <vt:lpstr>Slayt 3</vt:lpstr>
      <vt:lpstr>Slayt 4</vt:lpstr>
      <vt:lpstr>Slayt 5</vt:lpstr>
      <vt:lpstr>Slayt 6</vt:lpstr>
      <vt:lpstr>Slayt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 237  Toplumsal Cinsiyet</dc:title>
  <dc:creator>Mayhemzone</dc:creator>
  <cp:lastModifiedBy>Mayhemzone</cp:lastModifiedBy>
  <cp:revision>4</cp:revision>
  <dcterms:created xsi:type="dcterms:W3CDTF">2017-11-10T08:23:14Z</dcterms:created>
  <dcterms:modified xsi:type="dcterms:W3CDTF">2017-11-10T08:57:42Z</dcterms:modified>
</cp:coreProperties>
</file>