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86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39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99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91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96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22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33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09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95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94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27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22BE-F788-4EFC-BC7F-BB08DD7375DF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74676-B926-4D02-BBB5-814B62E94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21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 Davranışı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7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Tüketici ile ilgili güdüler, fizyolojik ve psikolojik olarak ikiye ayrılabilir. Bu ayrım aynı zamanda güdüler ve ihtiyaçlar arasındaki ilişkiyi de göstermektedir. </a:t>
            </a:r>
          </a:p>
          <a:p>
            <a:r>
              <a:rPr lang="tr-TR" dirty="0" smtClean="0"/>
              <a:t>Fizyolojik güdüler, bedenin temel fonksiyonlarına bağlı olan hareketleri uyarmaktadır. </a:t>
            </a:r>
          </a:p>
          <a:p>
            <a:r>
              <a:rPr lang="tr-TR" dirty="0" smtClean="0"/>
              <a:t>Psikolojik güdüler ise, duygusal ve zihinsel hareketleri uyarmaktadır. 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3730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vücudunun gıdalara ihtiyacı vardır. Açlık hissi sayesinde kişi yemek hazırlamaya ya da bir restorana gitmeyi ister. Bu anlamda açlık güdüsüne ihtiyaç vardır. Bu önemli bir ilişkidir.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01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Algılama: Algılama bir olay veya nesnenin varlığı ile ilgili duyular yoluyla bilgi edinmedir denilebilir. Her insan çevredeki tüm uyarıcılara karşı anlam verir. </a:t>
            </a:r>
          </a:p>
          <a:p>
            <a:r>
              <a:rPr lang="tr-TR" dirty="0" smtClean="0"/>
              <a:t>İşletmeler de bu anlamda tüketicilerin algılama sürecini olumlu yönde etkilemeliler ve bunun da devamını sağlamak durumundalar. 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7205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Öğrenme: Öğrenme kişinin bilgi ve tecrübeden kaynaklanan davranış değişikliğinden oluşur. Hayat içinde birçok şey öğrenilir. Tüketim süreci de yaşam içinde öğrenebilen bir süreçtir. . Bir tüketici alışveriş sırasında hangi ürünleri alacağını, hangi markaları seçeceğini, aldığı ürünleri nasıl tüketime hazır duruma getireceğini öğrenmiş olarak hareket eder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3307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 sürecinde reklam çok önemlidir. Tüketicinin satın alma davranışını etkiler. Bu nedenle işletmeler reklam çalışmalarına oldukça önem vermek durumundadırlar.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214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Yaşam içinde öğrenme çok çeşitli yollarla edinilebilir. Sesler, sözler, </a:t>
            </a:r>
            <a:r>
              <a:rPr lang="tr-TR" smtClean="0"/>
              <a:t>grafikler öğrenme konusunda birer aracıdır.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8426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Yavuz Odabaşı ve Gülfidan Barış (2007). Tüketici Davranışı</a:t>
            </a:r>
          </a:p>
          <a:p>
            <a:r>
              <a:rPr lang="tr-TR" dirty="0"/>
              <a:t>Erdoğan Koç (2013) Tüketici Davranışı ve Pazarlama Stratejileri. Ankara: Seçkin Kitabevi</a:t>
            </a:r>
          </a:p>
          <a:p>
            <a:r>
              <a:rPr lang="tr-TR" dirty="0"/>
              <a:t>Gerald </a:t>
            </a:r>
            <a:r>
              <a:rPr lang="tr-TR" dirty="0" err="1"/>
              <a:t>Zaltman</a:t>
            </a:r>
            <a:r>
              <a:rPr lang="tr-TR" dirty="0"/>
              <a:t> (2003). Tüketici Nasıl Düşünür.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Michael R. Solomon (2003). Tüketici Krallığının Fethi</a:t>
            </a:r>
          </a:p>
          <a:p>
            <a:r>
              <a:rPr lang="tr-TR" dirty="0" err="1"/>
              <a:t>Rob</a:t>
            </a:r>
            <a:r>
              <a:rPr lang="tr-TR" dirty="0"/>
              <a:t> </a:t>
            </a:r>
            <a:r>
              <a:rPr lang="tr-TR" dirty="0" err="1"/>
              <a:t>Walker</a:t>
            </a:r>
            <a:r>
              <a:rPr lang="tr-TR" dirty="0"/>
              <a:t> (2010). Değişen Tüketici Kim?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İslamoğlu, A. H. (2003). Tüketici Davranışları, Beta Basım Yayım, İstanbul: Beta Basım Yayın. </a:t>
            </a:r>
          </a:p>
          <a:p>
            <a:r>
              <a:rPr lang="tr-TR" dirty="0"/>
              <a:t>Mucuk, İ. (1999). Pazarlama İlkeleri. 11. </a:t>
            </a:r>
            <a:r>
              <a:rPr lang="tr-TR"/>
              <a:t>Basım, İstanbul: Türkmen Kitabevi.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75638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307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Tüketici Davranışı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Davranışı </dc:title>
  <dc:creator>EDA</dc:creator>
  <cp:lastModifiedBy>EDA</cp:lastModifiedBy>
  <cp:revision>9</cp:revision>
  <dcterms:created xsi:type="dcterms:W3CDTF">2020-09-05T10:28:56Z</dcterms:created>
  <dcterms:modified xsi:type="dcterms:W3CDTF">2020-09-05T11:57:26Z</dcterms:modified>
</cp:coreProperties>
</file>