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67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86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55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60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03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14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10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3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57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3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87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62855-1AA3-4F20-AD91-8B1C673959BF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891CF-5CFA-4F68-935E-C0FA415986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45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İngiliz İç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İngiliz İç Savaşı (1642-1651)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Cumhuriyetçiler (</a:t>
            </a:r>
            <a:r>
              <a:rPr lang="tr-TR" dirty="0" err="1" smtClean="0"/>
              <a:t>Parlamentaristler</a:t>
            </a:r>
            <a:r>
              <a:rPr lang="tr-TR" dirty="0" smtClean="0"/>
              <a:t>) X Kral ve Kraliyet Yanlıları (Monarşistler)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		</a:t>
            </a:r>
            <a:r>
              <a:rPr lang="tr-TR" dirty="0"/>
              <a:t> </a:t>
            </a:r>
            <a:r>
              <a:rPr lang="tr-TR" dirty="0" smtClean="0"/>
              <a:t>      Yükselen Burjuvazi X Büyük toprak aristokrasisi ve monarşi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Üç önemli aşaması vardır: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I. Dönem 1642-46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II. Dönem 1648-1649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III. Dönem 1649-1651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8025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İngiliz </a:t>
            </a:r>
            <a:r>
              <a:rPr lang="tr-TR" b="1" dirty="0">
                <a:solidFill>
                  <a:srgbClr val="FF0000"/>
                </a:solidFill>
              </a:rPr>
              <a:t>İç Savaşı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176" y="479502"/>
            <a:ext cx="12188284" cy="6501162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Savaşın Ardından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-1653’te parlamentonun feshi, siyasi krizler ve Cromwell’in </a:t>
            </a:r>
            <a:r>
              <a:rPr lang="tr-TR" b="1" dirty="0" err="1" smtClean="0"/>
              <a:t>protektora</a:t>
            </a:r>
            <a:r>
              <a:rPr lang="tr-TR" b="1" dirty="0" smtClean="0"/>
              <a:t> </a:t>
            </a:r>
            <a:r>
              <a:rPr lang="tr-TR" dirty="0" smtClean="0"/>
              <a:t>dönemi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-1659’da Cromwell’in ölümü ve derinleşen siyasi krizler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-Kraliyet yanlısı darbe girişimi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9438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İngiliz </a:t>
            </a:r>
            <a:r>
              <a:rPr lang="tr-TR" b="1" dirty="0">
                <a:solidFill>
                  <a:srgbClr val="FF0000"/>
                </a:solidFill>
              </a:rPr>
              <a:t>İç Savaşı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1909501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Restorasyon Dönemi (1660 – 1688)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</a:t>
            </a:r>
            <a:r>
              <a:rPr lang="tr-TR" dirty="0"/>
              <a:t>P</a:t>
            </a:r>
            <a:r>
              <a:rPr lang="tr-TR" dirty="0" smtClean="0"/>
              <a:t>arlamento </a:t>
            </a:r>
            <a:r>
              <a:rPr lang="tr-TR" dirty="0" smtClean="0"/>
              <a:t>yanlılarının tasfiyesi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-Baskıcı yasalar dönemi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</a:t>
            </a:r>
            <a:r>
              <a:rPr lang="tr-TR" dirty="0" err="1" smtClean="0"/>
              <a:t>Monarşik</a:t>
            </a:r>
            <a:r>
              <a:rPr lang="tr-TR" dirty="0" smtClean="0"/>
              <a:t> unvanların teslimi ve hiyerarşilerin yeniden kuruluşu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-Keyfi uygulamalar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-Sansür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-İngiliz tahtında ve politikasında Fransız etkisinin artması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0597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İngiliz </a:t>
            </a:r>
            <a:r>
              <a:rPr lang="tr-TR" b="1" dirty="0">
                <a:solidFill>
                  <a:srgbClr val="FF0000"/>
                </a:solidFill>
              </a:rPr>
              <a:t>İç Savaşı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2188283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i="1" dirty="0" smtClean="0"/>
              <a:t>Bill </a:t>
            </a:r>
            <a:r>
              <a:rPr lang="tr-TR" b="1" i="1" dirty="0"/>
              <a:t>of </a:t>
            </a:r>
            <a:r>
              <a:rPr lang="tr-TR" b="1" i="1" dirty="0" err="1"/>
              <a:t>Rights</a:t>
            </a:r>
            <a:r>
              <a:rPr lang="tr-TR" b="1" i="1" dirty="0"/>
              <a:t> </a:t>
            </a:r>
            <a:r>
              <a:rPr lang="tr-TR" b="1" dirty="0"/>
              <a:t>(Haklar Beyannamesi) - </a:t>
            </a:r>
            <a:r>
              <a:rPr lang="tr-TR" b="1" dirty="0" smtClean="0"/>
              <a:t>1689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Mutlak monarşiden meşrutiyete dönüş (</a:t>
            </a:r>
            <a:r>
              <a:rPr lang="tr-TR" dirty="0" err="1" smtClean="0"/>
              <a:t>mutlakiyetin</a:t>
            </a:r>
            <a:r>
              <a:rPr lang="tr-TR" dirty="0" smtClean="0"/>
              <a:t> kınanması)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Seçimle gelmiş bir parlamentonun devleti idare etmesinin tesisi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Mutlakiyetçilik</a:t>
            </a:r>
            <a:r>
              <a:rPr lang="tr-TR" dirty="0" smtClean="0"/>
              <a:t> heveslerinin durdurulması ve geriletilmesi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Parlamenter mücadelenin zaferi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644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İngiliz </a:t>
            </a:r>
            <a:r>
              <a:rPr lang="tr-TR" b="1" dirty="0">
                <a:solidFill>
                  <a:srgbClr val="FF0000"/>
                </a:solidFill>
              </a:rPr>
              <a:t>İç Savaşı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8"/>
            <a:ext cx="12188283" cy="6456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/>
              <a:t>İngiliz Devrimi </a:t>
            </a:r>
            <a:r>
              <a:rPr lang="tr-TR" b="1" dirty="0" smtClean="0"/>
              <a:t>(1603-1714)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Modern ekonomik-siyasi devrimlerin ilkidir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Burjuva demokratik bir devrimdir.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Sanayi devrimi, Fransız Devrimi ve </a:t>
            </a:r>
            <a:r>
              <a:rPr lang="tr-TR" dirty="0" err="1" smtClean="0"/>
              <a:t>Aydınlanma’ya</a:t>
            </a:r>
            <a:r>
              <a:rPr lang="tr-TR" dirty="0"/>
              <a:t> </a:t>
            </a:r>
            <a:r>
              <a:rPr lang="tr-TR" dirty="0" smtClean="0"/>
              <a:t>etkisi olmuştur.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838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</Words>
  <Application>Microsoft Office PowerPoint</Application>
  <PresentationFormat>Geniş ekran</PresentationFormat>
  <Paragraphs>182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İngiliz İç Savaşı</vt:lpstr>
      <vt:lpstr>İngiliz İç Savaşı</vt:lpstr>
      <vt:lpstr>İngiliz İç Savaşı</vt:lpstr>
      <vt:lpstr>İngiliz İç Savaşı</vt:lpstr>
      <vt:lpstr>İngiliz İç Savaşı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İngiliz İç Savaşı</dc:title>
  <dc:creator>Windows Kullanıcısı</dc:creator>
  <cp:lastModifiedBy>Windows Kullanıcısı</cp:lastModifiedBy>
  <cp:revision>1</cp:revision>
  <dcterms:created xsi:type="dcterms:W3CDTF">2019-05-08T18:51:37Z</dcterms:created>
  <dcterms:modified xsi:type="dcterms:W3CDTF">2019-05-08T18:53:46Z</dcterms:modified>
</cp:coreProperties>
</file>