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12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13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8.xml" ContentType="application/vnd.openxmlformats-officedocument.theme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theme/theme19.xml" ContentType="application/vnd.openxmlformats-officedocument.theme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theme/theme20.xml" ContentType="application/vnd.openxmlformats-officedocument.theme+xml"/>
  <Override PartName="/ppt/theme/theme21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5" r:id="rId5"/>
    <p:sldMasterId id="2147483728" r:id="rId6"/>
    <p:sldMasterId id="2147483740" r:id="rId7"/>
    <p:sldMasterId id="2147483752" r:id="rId8"/>
    <p:sldMasterId id="2147483765" r:id="rId9"/>
    <p:sldMasterId id="2147483777" r:id="rId10"/>
    <p:sldMasterId id="2147483790" r:id="rId11"/>
    <p:sldMasterId id="2147483802" r:id="rId12"/>
    <p:sldMasterId id="2147483814" r:id="rId13"/>
    <p:sldMasterId id="2147483826" r:id="rId14"/>
    <p:sldMasterId id="2147483839" r:id="rId15"/>
    <p:sldMasterId id="2147483852" r:id="rId16"/>
    <p:sldMasterId id="2147484099" r:id="rId17"/>
    <p:sldMasterId id="2147484112" r:id="rId18"/>
    <p:sldMasterId id="2147484125" r:id="rId19"/>
    <p:sldMasterId id="2147485230" r:id="rId20"/>
  </p:sldMasterIdLst>
  <p:notesMasterIdLst>
    <p:notesMasterId r:id="rId35"/>
  </p:notesMasterIdLst>
  <p:sldIdLst>
    <p:sldId id="256" r:id="rId21"/>
    <p:sldId id="305" r:id="rId22"/>
    <p:sldId id="306" r:id="rId23"/>
    <p:sldId id="320" r:id="rId24"/>
    <p:sldId id="274" r:id="rId25"/>
    <p:sldId id="270" r:id="rId26"/>
    <p:sldId id="271" r:id="rId27"/>
    <p:sldId id="272" r:id="rId28"/>
    <p:sldId id="273" r:id="rId29"/>
    <p:sldId id="275" r:id="rId30"/>
    <p:sldId id="299" r:id="rId31"/>
    <p:sldId id="300" r:id="rId32"/>
    <p:sldId id="311" r:id="rId33"/>
    <p:sldId id="298" r:id="rId34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30" autoAdjust="0"/>
    <p:restoredTop sz="94660"/>
  </p:normalViewPr>
  <p:slideViewPr>
    <p:cSldViewPr>
      <p:cViewPr varScale="1">
        <p:scale>
          <a:sx n="69" d="100"/>
          <a:sy n="69" d="100"/>
        </p:scale>
        <p:origin x="-16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6.xml"/><Relationship Id="rId39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.xml"/><Relationship Id="rId34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5.xml"/><Relationship Id="rId33" Type="http://schemas.openxmlformats.org/officeDocument/2006/relationships/slide" Target="slides/slide13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4.xml"/><Relationship Id="rId32" Type="http://schemas.openxmlformats.org/officeDocument/2006/relationships/slide" Target="slides/slide12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3.xml"/><Relationship Id="rId28" Type="http://schemas.openxmlformats.org/officeDocument/2006/relationships/slide" Target="slides/slide8.xml"/><Relationship Id="rId36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2.xml"/><Relationship Id="rId27" Type="http://schemas.openxmlformats.org/officeDocument/2006/relationships/slide" Target="slides/slide7.xml"/><Relationship Id="rId30" Type="http://schemas.openxmlformats.org/officeDocument/2006/relationships/slide" Target="slides/slide10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宋体" charset="-122"/>
              </a:defRPr>
            </a:lvl1pPr>
          </a:lstStyle>
          <a:p>
            <a:pPr>
              <a:defRPr/>
            </a:pPr>
            <a:fld id="{2C21CD77-88A0-4E7D-802B-BD419006E800}" type="datetimeFigureOut">
              <a:rPr lang="zh-CN" altLang="en-US"/>
              <a:pPr>
                <a:defRPr/>
              </a:pPr>
              <a:t>2014/10/8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宋体" charset="-122"/>
              </a:defRPr>
            </a:lvl1pPr>
          </a:lstStyle>
          <a:p>
            <a:pPr>
              <a:defRPr/>
            </a:pPr>
            <a:fld id="{68E284B2-4543-48E6-A061-0909E4E9C0B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75989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94815ADD-862A-44B0-B69C-E19D65798263}" type="slidenum">
              <a:rPr lang="zh-CN" altLang="en-US" smtClean="0">
                <a:solidFill>
                  <a:srgbClr val="000000"/>
                </a:solidFill>
                <a:latin typeface="Tahoma" pitchFamily="34" charset="0"/>
                <a:ea typeface="楷体_GB2312" pitchFamily="49" charset="-122"/>
              </a:rPr>
              <a:pPr eaLnBrk="1" hangingPunct="1">
                <a:spcBef>
                  <a:spcPct val="50000"/>
                </a:spcBef>
              </a:pPr>
              <a:t>2</a:t>
            </a:fld>
            <a:endParaRPr lang="en-US" altLang="zh-CN" smtClean="0">
              <a:solidFill>
                <a:srgbClr val="000000"/>
              </a:solidFill>
              <a:latin typeface="Tahoma" pitchFamily="34" charset="0"/>
              <a:ea typeface="楷体_GB2312" pitchFamily="49" charset="-122"/>
            </a:endParaRPr>
          </a:p>
        </p:txBody>
      </p:sp>
      <p:sp>
        <p:nvSpPr>
          <p:cNvPr id="111619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33A4C79F-B6D4-421C-B119-5CD62F31E1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46580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045E6-974A-4BF3-A7A2-20C90125BC5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8752900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EC8FDC-BB5D-4927-A785-3E82E3AF9B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8243805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F0B88-88FC-43F5-914E-4CF7083468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486152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0C9BC-8F00-48FA-940C-F05E63F60A0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262647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D477A-63FC-4F22-B402-EA49DDC9133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5644783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E1F6E-91A5-4E3D-BBD2-12326B8A5D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6449178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9DE40-7ED3-4C5A-9842-02099C3BB1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7297172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C0F83-6DAB-4727-8D1F-951DBC22A3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1060699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D05E2-8CC5-4018-B5F7-C9793E1535B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159945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745E008-31C9-4A33-A2C0-ACC54E22AC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5430640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48BB1-FE26-4450-B00E-3CDF8B1E62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4017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177EE-0512-4A2D-926A-B3E7AC6CDF6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60271726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6E519-05F8-4582-B3CB-E64EEABA3D4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363917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7DC3-F7CE-407C-8BB8-074B89A06D9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160955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04A28A-D7B8-4476-921A-0752BB5ED2B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9336928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FB1750-362F-413D-A878-7A7CC05DC6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605002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5A66F3-6CFD-4092-A5BB-AC9B008C3D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751681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3E128-66CA-49CF-B6FB-34F605EBCA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5277179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AC0D0-D214-4295-BAE4-6AB4FF550C5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090720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1A916-AD22-42AD-9BD6-AB61979D74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051081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29089-1668-4F3D-B7C0-E28C0889B38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7243901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68D1FA-6F1E-4871-A021-63C255F7C37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62703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FF4E8-8DAF-45A4-AD63-8B52D0AD821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7163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95FDE188-AAA9-4828-A20B-A52FF5FC3F8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4372475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83D85D9-DD8B-4E5F-8219-6F46FFB91DD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27840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737027E-FFDE-4469-8AD1-0C621850FD9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9916233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483A7CA-3B8E-4A37-AF78-153C4E078A5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5191142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AE14BC7-F51E-47DE-BE8E-56CC2467C27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7448522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CF497BD-38F8-4349-8162-37F4661AAF7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04887708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F1AD9B7-B854-4ED1-AFCC-C041C5CE3AE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190253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F72ECDC-4AD6-49B7-A527-7F6B59E4E6F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9188652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DB7F80E-4CF8-4796-8C30-45579BF5B64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3401543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FAFA6E3-DC38-4507-A039-E92E60484DA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41185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5A3E4E7-CDB7-47E6-BF86-89EEDC0D82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9392779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B5CFF87-5369-4182-A131-20F540ECA7E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03731663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2543B25B-974C-4823-A6C7-825673260C0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82175850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205BF01-14C5-4932-869D-9DDC18CB194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0032793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0C4B586-AE1C-46D8-A41F-5310787E341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9483727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65DA5D6-FA3F-4AF5-95A1-36AD7F71C9E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0709359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407177C-45D6-483C-AC68-004761C4DDF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31873964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6831B8F-9C3A-4614-AFBE-418B54BE95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21830880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7087667-5AC5-4082-9206-24823CCD8A5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6485119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473AA09-2BAE-4117-8D34-C1894C0AB69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3422021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AA787FC-2B69-4F82-9EC6-C5A7A57D2C6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95572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65D0A3-BAAF-47E1-A407-98549B3187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74284643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61077EC-A6AA-4211-B1DF-CDB7FAAD0FF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69613279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DBD12A6-4AF4-4E14-A022-E3C4BC7C896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3284667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CC43526A-B071-4A82-9CA9-62C85810E9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0024642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1358E84-6E29-44CB-89C9-C154CA83C85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644194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3712EA9-D4D7-4175-A77B-EE6AD63B5A9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2853864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AD558F7-B5B6-4F23-B6D9-0B1965265E1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1287780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1FBE31E-2EF2-4B49-84D1-B5BDDA42A5A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0217046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81B677A-6280-4201-AC5D-5002E1A1DC6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00665491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88A1AD3-E0DD-47A2-AD3A-08DC80411ED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44672657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2BC0CE6-2B2B-4E56-BDDF-6A011E1723D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053909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58260-FB41-4292-88D0-7B2F1F53C6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9758994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EA9209F-CAD0-486E-B7B9-059A8EE1295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3521171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1B2159E-2306-4DF6-9F14-89A246CC81C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7680250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AD13B1C-5CAC-411E-9C12-782BD848332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0442827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823E6A8-DB3A-4BBF-A914-3B32A978BA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71234073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48DAB-5A28-4E30-91E4-6AAD2F00B3B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7465731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7486E0-12DF-42F3-AD29-2DE3BDDB351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8901112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BEF562-E8C7-4D6D-BA47-A1681AB1BA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72908585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AFC03-787A-440B-9EB3-674DC8B5E4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7685145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8EB1D-8C63-445E-AB6A-7CA01D5A459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9787636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F235BF-23A5-4208-A76A-C5906C5BA2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607136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3FC0A-1ABB-4628-A475-A7051D4ABF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50846341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DF34D-D1B5-40B7-B032-848A7CE261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03983837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9BD66-75C5-4814-B378-393C3F0035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8224217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C1E31-973C-4B0B-B0AA-081D7CB3FE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4216395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F32A2-4D6B-4DAF-98EB-4704AA48F7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7482335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CE7C7-A92C-4982-A09F-0EBF9905BC9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44838395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06DD4DF-9238-4FC8-87A4-174362A876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1693371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10BDAD-295D-48A4-B287-04459D7DC6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30331927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A1B96-0805-496C-A303-D4B724C261D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6649052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F4A65-4111-4FC8-9091-32FB129D33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6567081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03340-1E9F-4417-95CC-7F0F36A1F4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021156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E2FEA-0A7F-4A17-BF35-5089088E99E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5114848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7CADA-0B1D-4EDF-8613-468FDF45FF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7399764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AAEE2E-F687-46D9-85EC-C467BB4816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7064771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79236-16B9-4DC6-A928-0EABB0DDE5E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38479142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67239-3485-454B-8EDC-D216223B6E3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12179349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8F74C8-85B0-4A52-A573-7466F1440D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6611246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121F4-5484-4679-BD7E-F39E16E8CB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4839929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46144-5526-43F7-A352-6DC6CB13E8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1376833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222B97F-160A-4286-A7C2-B7C8A9C39A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7443006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0EAB5-B76F-4FF7-8620-D40640247E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38844616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E1B506-6AE5-4D1B-8471-75F3667BED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72098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219ED-9FEB-4FA2-817A-14327C46A7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6819915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930DF-66C4-4A9E-8F62-E9458F270B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0033995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C0063-976F-427C-A8EE-5FCBD2C8FCA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73652446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1E4F0-F447-4364-BF4D-3FE3606B51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7887321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D4741-3369-4882-B677-CBCF61F4B5C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2433222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862CE-BE88-4074-88D8-A327191168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7113365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E5C03-EC83-46FF-88FE-413515E754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9127388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00BF9-D2AA-4823-AD82-286C0D153B9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0638016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ACB94-89D7-4417-B07A-4AE23726156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0691089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6A6BE-6E75-44E9-914D-CB6BDA42EB6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29537358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0DE60B6-8CA9-4F7C-A096-42355846CED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0963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BC1DC9-6387-4C54-A8E4-6B8CD4B9C9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8814931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9930FD-8CAF-4036-A589-4DCE2821B6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345083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097395-1DAF-4D6A-8DA3-9E236437F54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9856144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2E3379-3ADD-40E9-A911-BA1EE1CEBFB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10634736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7CFCA-D695-4B66-A851-1F62171D7E6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0718778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F6073-022B-4F17-A013-8518C54F74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9688379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9E6F4-0CE7-4B1A-B0B5-301158299C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74930345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7C7FA-1A04-4B67-9C9C-E5F2EF4F26D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7458417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45F51-5293-46AB-B2BF-822BD28F25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43390878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03557-F249-48A7-BCB4-C7E3587BBBF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8397147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2F534-BD98-4BF0-A953-F6FDA9459E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0330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7D1E7-80C8-49FE-91D3-10767A98BEE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743385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EE531-D338-4328-979F-E2AA5AD033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1717037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CA5D7-8FAD-45C9-83E9-22292A6C844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2957605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b="1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b="1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b="1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b="1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b="1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b="1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b="1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14234E2-FACC-4529-81C9-05EA5156BD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626598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89D1E-63C6-4AAE-8F23-D9C53EA056E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3339289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23EF76-5784-4113-8EDC-992B240A8D2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7846765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631F1-8197-43EF-9864-59010063A2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33977801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B7DBB-50EE-48B1-99A5-14E3EDE8F60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84046255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BD0EF-502B-4058-9846-61D1E98FE6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9299410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A6FF6-A31F-4B74-9E9D-FCA0517338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740642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C4784-D6DE-401A-8F7B-EBDF33D7FD1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97040563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2EF7-995B-4583-A305-91A78DCB76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08074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4E7DF1-758C-42E2-B152-8AFC0A56AAA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4058925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00DC5A-52B5-4705-99DC-E8AF3E20C6D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37963660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571AFB-AFE7-4616-9601-2F0F25A1302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8798527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zh-CN" alt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0E7FEE-E0D1-4A12-A105-0E95248F2E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89541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57322CE-1102-458D-A214-9600FC05A3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8926440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2FCF48-F06E-4908-AC8E-5D9D03EE80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5154523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1FF5A-21FF-46BE-8CA5-C82DF22F307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2324869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00E28-6320-4A5B-A7F2-C25D2D696A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0373147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54083-E553-41BC-A527-1F58C027BA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2966051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8F0AA2-4ED3-4C87-A973-5B97EB0979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2498353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6DA12-A24D-4C01-A006-ACBCF4BCE40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87788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5E99B7-9BFC-43F1-95C2-9E5572E9BE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2647503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2A953-FC34-4A78-B476-DE1FE41B792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5819051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2BC94-531D-417A-ADF3-DE0300BF849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7935177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637E8-DE4D-412F-809F-B973201A2D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42944528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34CFE-3BB0-440D-B264-B7D5D88A2D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13805240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F120E7-3F2F-48C6-AD85-9AF5AE86C67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5694845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08AC7A6-784A-49C8-AFC0-F3108D9EC70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9873574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B1184-72AA-4E00-A620-76F6FF79564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8847205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24E587-627B-474C-9E19-28DEC791129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1787828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94891-DF76-4BA3-9868-D410FD85294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52240654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0ECB4-8E0A-491E-A055-11D8AACE337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69725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3E4B6-8615-4A91-BF0E-885C880B13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68514122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E9B1F-EAFA-431F-8B6D-D81690CBE2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5182663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8CD5C0-9E6C-4D78-8934-3E591045842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2343237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70C57-FAA2-48F3-AA85-2FC6E23CED0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9022912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57FF3F-DEF5-43B6-8297-14481F997CA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47019595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AE870-AF35-4A4F-B176-0D1B854B55F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4110366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57C666-1851-42CE-BAE5-813E81FEEAE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3302742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569E3-C953-41C9-B699-6F5DD59D73B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75559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E6C8B-1FF2-4F43-926E-3935FB7C9C3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53104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1A99B-A407-44C1-AA8F-944A76AA147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07446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6811CA-F87C-45EB-B8E5-AE592A170A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8691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65992-6F42-4330-9920-8E20827910E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13157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54712-8996-4914-85D8-B49712CCCA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545061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00EFF16-3901-48E2-B59A-5706C23B6D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3874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3A52C-C911-41B9-93CA-7453B9BCA99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05004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827167-8565-48E1-A587-406B6D035C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10636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99463-DC56-4646-83C8-577DA030E9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501641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50837C-1D38-4364-A774-6DBC5ED2B8E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50502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014D0E-EB08-4C1B-9819-B7C8164A60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664661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02CBF-2ADF-4BDA-A96D-3682504C944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54880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3140A-3CDF-4CC2-9B71-B951BA645C6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24245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F932F-2BEB-4FAB-ADA5-C9CBBB5FF12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232418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F4575-3057-4CA7-B3A2-5CF1F0CC2C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17818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D8F1F7-FC17-438A-867B-FBAC79253E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610823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24A627-F208-4DF7-A13F-4DD0DE1D55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07935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EF20E-025D-4636-9B6F-FD59A70022F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04253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A0AF595-7C6C-437D-89BE-13FC355EE59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40429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9EC7D-18F0-44DB-A09A-EE8DE80652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697801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87B035-C2D2-4B7E-A6F7-AE12FD8D6E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195786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178D8-7142-4635-9104-89013765EFC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424696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F533A-2195-4067-B749-1240D954E8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193234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853A3-8E69-49D2-94D2-24707751A1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859260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A8D93-A727-48B2-AC28-F151805339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820809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0A0B33-CCEC-4A15-82E4-8A2F03A501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323034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A0F5D-C9DB-4013-BC5F-D7C13F74A1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163875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AAE4B3-59CD-4B55-B7F6-054BB3B82E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3335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9F9C0-5F0D-40F3-9B45-F56E5E7BFA2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120493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EB754-AAA0-434E-A461-77C1C0B70F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851800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B0416C8-DBED-401D-90FC-67F691268F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95577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0E68F-95AF-4769-9ABE-E1B19888903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314179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CC121-6960-4F44-BE83-98CD570665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102593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556C22-B7C4-48A4-A64F-8DB23A4599D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6837039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E7FA9-BE8C-4DFC-8C90-80C3182978F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50154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68DE4-98F2-4171-8F1A-F726A1DD02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9278221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1368B4-721F-4900-BB98-3F605E0DDA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9692423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B234DD-275E-4243-81D8-E0D881D86E3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277623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C4EFE-1536-4087-A140-C381D785D7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7692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11442-3957-47F5-BFBA-8F72D0EC228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84580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54C8B-AA4C-4476-9179-655F812E66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0738778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A5D2D-22F9-480D-8D97-DD49B5EB02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726190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CDD651-4246-4DBF-94B4-688A9906EB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8969716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85AF1B4-9E97-44B9-BA1F-7CB68558628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147621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B4683-126D-472D-BA06-EC576D46A6C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0787680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DAD39B-2E20-472F-A8E5-6A124C5AE90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748451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B2FFD-3579-4945-B657-6EA847FC3F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608371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0432D0-5113-466B-A342-2E2C149477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171242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1A75F-B72E-4495-80D0-D77C9F406C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8090935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2B510-E8CA-4F88-A0D7-85F0D6CF99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9829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A2016D-7CC3-4EA8-9161-908DE4D2D33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151426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C3FCC-B637-4648-9B4E-897F2B8165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133737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AA363-06CA-436A-82D6-E571A324FD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404135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62BD2-D14C-4247-BA39-0E3C3A4FF4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7497589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E46AE-2E49-4D8A-B891-77BF058C1A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9193508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448D946-5D31-4789-926D-46084FBAECE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129044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27837-9D7A-418A-A990-285B80A885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605628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1AA98-9ECA-4FC3-A416-3DDF034B97D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379099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785D5-8C7D-4790-ABFE-B21638CF242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288852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3481E-99B6-46ED-B329-770CC4E9B8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5251114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9A622-8360-483A-BD6B-16AB9017EF8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0744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CCE23-22E6-4B7A-9D54-4DC8341101A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7359618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B77C59-CB41-4B33-B7D2-1664DB9DAC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640563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2A863-A197-4324-B24A-3BC867EA1E7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667285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AF6FF-5363-4DE3-8C53-8A5C998E94A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575098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F2C17E-18DA-4377-A764-710616C8F7D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596193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AC64F4-8CAB-4F5C-AC24-183142004E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318143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284C1AF-0209-4766-86AF-94C2CB448A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100927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F6DB1-658F-4248-9354-B5E1C36C16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3794815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5544F1-99AD-4D50-ACD8-AC1D6651E79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907575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C5C7C-ED55-40F2-AF7E-86EA07A9BF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1160291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56CF98-4640-44AC-A324-4797212D8FB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4222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7DEE9-513C-4D3C-8CE4-7F7CBDEE34F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747606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3F8B0B-50B8-47AC-9C9D-7DB3C14015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011111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B1A33-5DEA-4295-8D91-BAD9FE3739B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670900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BF82EB-DFE9-44CE-B01B-DE4D80A49A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4569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C2998-CC56-424B-A904-EA6C59EEDB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6383842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B5172-43F0-4D06-AF86-681C658B22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086177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0FB1D-C184-470D-870E-D47E98E710F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7343791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8241B-52E9-4A87-AEB8-973643071A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123135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43E282A-051F-429C-BA29-C5E3098474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616461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984C9-A21C-4D37-A833-4A246F8B31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33056058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8CDA9-53CC-4791-9243-2FA6FFFBF8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251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44.xml"/><Relationship Id="rId7" Type="http://schemas.openxmlformats.org/officeDocument/2006/relationships/slideLayout" Target="../slideLayouts/slideLayout14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45.xml"/><Relationship Id="rId9" Type="http://schemas.openxmlformats.org/officeDocument/2006/relationships/slideLayout" Target="../slideLayouts/slideLayout15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0.xml"/><Relationship Id="rId13" Type="http://schemas.openxmlformats.org/officeDocument/2006/relationships/theme" Target="../theme/theme19.xml"/><Relationship Id="rId3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9.xml"/><Relationship Id="rId12" Type="http://schemas.openxmlformats.org/officeDocument/2006/relationships/slideLayout" Target="../slideLayouts/slideLayout224.xml"/><Relationship Id="rId2" Type="http://schemas.openxmlformats.org/officeDocument/2006/relationships/slideLayout" Target="../slideLayouts/slideLayout214.xml"/><Relationship Id="rId1" Type="http://schemas.openxmlformats.org/officeDocument/2006/relationships/slideLayout" Target="../slideLayouts/slideLayout213.xml"/><Relationship Id="rId6" Type="http://schemas.openxmlformats.org/officeDocument/2006/relationships/slideLayout" Target="../slideLayouts/slideLayout218.xml"/><Relationship Id="rId11" Type="http://schemas.openxmlformats.org/officeDocument/2006/relationships/slideLayout" Target="../slideLayouts/slideLayout223.xml"/><Relationship Id="rId5" Type="http://schemas.openxmlformats.org/officeDocument/2006/relationships/slideLayout" Target="../slideLayouts/slideLayout217.xml"/><Relationship Id="rId10" Type="http://schemas.openxmlformats.org/officeDocument/2006/relationships/slideLayout" Target="../slideLayouts/slideLayout222.xml"/><Relationship Id="rId4" Type="http://schemas.openxmlformats.org/officeDocument/2006/relationships/slideLayout" Target="../slideLayouts/slideLayout216.xml"/><Relationship Id="rId9" Type="http://schemas.openxmlformats.org/officeDocument/2006/relationships/slideLayout" Target="../slideLayouts/slideLayout22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2.xml"/><Relationship Id="rId13" Type="http://schemas.openxmlformats.org/officeDocument/2006/relationships/theme" Target="../theme/theme20.xml"/><Relationship Id="rId3" Type="http://schemas.openxmlformats.org/officeDocument/2006/relationships/slideLayout" Target="../slideLayouts/slideLayout227.xml"/><Relationship Id="rId7" Type="http://schemas.openxmlformats.org/officeDocument/2006/relationships/slideLayout" Target="../slideLayouts/slideLayout231.xml"/><Relationship Id="rId12" Type="http://schemas.openxmlformats.org/officeDocument/2006/relationships/slideLayout" Target="../slideLayouts/slideLayout236.xml"/><Relationship Id="rId2" Type="http://schemas.openxmlformats.org/officeDocument/2006/relationships/slideLayout" Target="../slideLayouts/slideLayout226.xml"/><Relationship Id="rId1" Type="http://schemas.openxmlformats.org/officeDocument/2006/relationships/slideLayout" Target="../slideLayouts/slideLayout225.xml"/><Relationship Id="rId6" Type="http://schemas.openxmlformats.org/officeDocument/2006/relationships/slideLayout" Target="../slideLayouts/slideLayout230.xml"/><Relationship Id="rId11" Type="http://schemas.openxmlformats.org/officeDocument/2006/relationships/slideLayout" Target="../slideLayouts/slideLayout235.xml"/><Relationship Id="rId5" Type="http://schemas.openxmlformats.org/officeDocument/2006/relationships/slideLayout" Target="../slideLayouts/slideLayout229.xml"/><Relationship Id="rId10" Type="http://schemas.openxmlformats.org/officeDocument/2006/relationships/slideLayout" Target="../slideLayouts/slideLayout234.xml"/><Relationship Id="rId4" Type="http://schemas.openxmlformats.org/officeDocument/2006/relationships/slideLayout" Target="../slideLayouts/slideLayout228.xml"/><Relationship Id="rId9" Type="http://schemas.openxmlformats.org/officeDocument/2006/relationships/slideLayout" Target="../slideLayouts/slideLayout23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2DBB4ACD-23B4-4160-92EF-51181E7D2C3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23" r:id="rId1"/>
    <p:sldLayoutId id="2147486437" r:id="rId2"/>
    <p:sldLayoutId id="2147486438" r:id="rId3"/>
    <p:sldLayoutId id="2147486439" r:id="rId4"/>
    <p:sldLayoutId id="2147486440" r:id="rId5"/>
    <p:sldLayoutId id="2147486441" r:id="rId6"/>
    <p:sldLayoutId id="2147486442" r:id="rId7"/>
    <p:sldLayoutId id="2147486443" r:id="rId8"/>
    <p:sldLayoutId id="2147486444" r:id="rId9"/>
    <p:sldLayoutId id="2147486445" r:id="rId10"/>
    <p:sldLayoutId id="2147486446" r:id="rId11"/>
    <p:sldLayoutId id="214748644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9B74E19-FB7D-4AA2-9CD9-EF0FE0AF0F2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2" r:id="rId1"/>
    <p:sldLayoutId id="2147486535" r:id="rId2"/>
    <p:sldLayoutId id="2147486536" r:id="rId3"/>
    <p:sldLayoutId id="2147486537" r:id="rId4"/>
    <p:sldLayoutId id="2147486538" r:id="rId5"/>
    <p:sldLayoutId id="2147486539" r:id="rId6"/>
    <p:sldLayoutId id="2147486540" r:id="rId7"/>
    <p:sldLayoutId id="2147486541" r:id="rId8"/>
    <p:sldLayoutId id="2147486542" r:id="rId9"/>
    <p:sldLayoutId id="2147486543" r:id="rId10"/>
    <p:sldLayoutId id="2147486544" r:id="rId11"/>
    <p:sldLayoutId id="214748654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593BA1AA-180C-4A3F-B518-D9D0EBF727A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3" r:id="rId1"/>
    <p:sldLayoutId id="2147486634" r:id="rId2"/>
    <p:sldLayoutId id="2147486635" r:id="rId3"/>
    <p:sldLayoutId id="2147486636" r:id="rId4"/>
    <p:sldLayoutId id="2147486637" r:id="rId5"/>
    <p:sldLayoutId id="2147486638" r:id="rId6"/>
    <p:sldLayoutId id="2147486639" r:id="rId7"/>
    <p:sldLayoutId id="2147486640" r:id="rId8"/>
    <p:sldLayoutId id="2147486641" r:id="rId9"/>
    <p:sldLayoutId id="2147486642" r:id="rId10"/>
    <p:sldLayoutId id="214748664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2978B766-96CA-410A-B980-B730C8EAF6F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44" r:id="rId1"/>
    <p:sldLayoutId id="2147486645" r:id="rId2"/>
    <p:sldLayoutId id="2147486646" r:id="rId3"/>
    <p:sldLayoutId id="2147486647" r:id="rId4"/>
    <p:sldLayoutId id="2147486648" r:id="rId5"/>
    <p:sldLayoutId id="2147486649" r:id="rId6"/>
    <p:sldLayoutId id="2147486650" r:id="rId7"/>
    <p:sldLayoutId id="2147486651" r:id="rId8"/>
    <p:sldLayoutId id="2147486652" r:id="rId9"/>
    <p:sldLayoutId id="2147486653" r:id="rId10"/>
    <p:sldLayoutId id="214748665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AFA810AA-9BDC-415F-8526-A9E301D0BA2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55" r:id="rId1"/>
    <p:sldLayoutId id="2147486656" r:id="rId2"/>
    <p:sldLayoutId id="2147486657" r:id="rId3"/>
    <p:sldLayoutId id="2147486658" r:id="rId4"/>
    <p:sldLayoutId id="2147486659" r:id="rId5"/>
    <p:sldLayoutId id="2147486660" r:id="rId6"/>
    <p:sldLayoutId id="2147486661" r:id="rId7"/>
    <p:sldLayoutId id="2147486662" r:id="rId8"/>
    <p:sldLayoutId id="2147486663" r:id="rId9"/>
    <p:sldLayoutId id="2147486664" r:id="rId10"/>
    <p:sldLayoutId id="214748666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5DC8D98-ACE9-4939-9E0B-8A5F831A29C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66" r:id="rId1"/>
    <p:sldLayoutId id="2147486546" r:id="rId2"/>
    <p:sldLayoutId id="2147486547" r:id="rId3"/>
    <p:sldLayoutId id="2147486548" r:id="rId4"/>
    <p:sldLayoutId id="2147486549" r:id="rId5"/>
    <p:sldLayoutId id="2147486550" r:id="rId6"/>
    <p:sldLayoutId id="2147486551" r:id="rId7"/>
    <p:sldLayoutId id="2147486552" r:id="rId8"/>
    <p:sldLayoutId id="2147486553" r:id="rId9"/>
    <p:sldLayoutId id="2147486554" r:id="rId10"/>
    <p:sldLayoutId id="2147486555" r:id="rId11"/>
    <p:sldLayoutId id="214748655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DFB82CC-BB6B-4A8D-BF7D-9706EF12417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67" r:id="rId1"/>
    <p:sldLayoutId id="2147486557" r:id="rId2"/>
    <p:sldLayoutId id="2147486558" r:id="rId3"/>
    <p:sldLayoutId id="2147486559" r:id="rId4"/>
    <p:sldLayoutId id="2147486560" r:id="rId5"/>
    <p:sldLayoutId id="2147486561" r:id="rId6"/>
    <p:sldLayoutId id="2147486562" r:id="rId7"/>
    <p:sldLayoutId id="2147486563" r:id="rId8"/>
    <p:sldLayoutId id="2147486564" r:id="rId9"/>
    <p:sldLayoutId id="2147486565" r:id="rId10"/>
    <p:sldLayoutId id="2147486566" r:id="rId11"/>
    <p:sldLayoutId id="214748656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5040FED-7CDB-44BE-8C79-F2199C7115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68" r:id="rId1"/>
    <p:sldLayoutId id="2147486568" r:id="rId2"/>
    <p:sldLayoutId id="2147486569" r:id="rId3"/>
    <p:sldLayoutId id="2147486570" r:id="rId4"/>
    <p:sldLayoutId id="2147486571" r:id="rId5"/>
    <p:sldLayoutId id="2147486572" r:id="rId6"/>
    <p:sldLayoutId id="2147486573" r:id="rId7"/>
    <p:sldLayoutId id="2147486574" r:id="rId8"/>
    <p:sldLayoutId id="2147486575" r:id="rId9"/>
    <p:sldLayoutId id="2147486576" r:id="rId10"/>
    <p:sldLayoutId id="2147486577" r:id="rId11"/>
    <p:sldLayoutId id="214748657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F0D4F9A-BC3B-460B-9118-BD9A5710B6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69" r:id="rId1"/>
    <p:sldLayoutId id="2147486579" r:id="rId2"/>
    <p:sldLayoutId id="2147486580" r:id="rId3"/>
    <p:sldLayoutId id="2147486581" r:id="rId4"/>
    <p:sldLayoutId id="2147486582" r:id="rId5"/>
    <p:sldLayoutId id="2147486583" r:id="rId6"/>
    <p:sldLayoutId id="2147486584" r:id="rId7"/>
    <p:sldLayoutId id="2147486585" r:id="rId8"/>
    <p:sldLayoutId id="2147486586" r:id="rId9"/>
    <p:sldLayoutId id="2147486587" r:id="rId10"/>
    <p:sldLayoutId id="2147486588" r:id="rId11"/>
    <p:sldLayoutId id="214748658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b="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b="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b="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96F75D7-8E10-4DD1-9EDE-7C6A0EA2D99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70" r:id="rId1"/>
    <p:sldLayoutId id="2147486590" r:id="rId2"/>
    <p:sldLayoutId id="2147486591" r:id="rId3"/>
    <p:sldLayoutId id="2147486592" r:id="rId4"/>
    <p:sldLayoutId id="2147486593" r:id="rId5"/>
    <p:sldLayoutId id="2147486594" r:id="rId6"/>
    <p:sldLayoutId id="2147486595" r:id="rId7"/>
    <p:sldLayoutId id="2147486596" r:id="rId8"/>
    <p:sldLayoutId id="2147486597" r:id="rId9"/>
    <p:sldLayoutId id="2147486598" r:id="rId10"/>
    <p:sldLayoutId id="2147486599" r:id="rId11"/>
    <p:sldLayoutId id="214748660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913321E-62BF-479F-BFEA-3AC6A8FCC4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71" r:id="rId1"/>
    <p:sldLayoutId id="2147486601" r:id="rId2"/>
    <p:sldLayoutId id="2147486602" r:id="rId3"/>
    <p:sldLayoutId id="2147486603" r:id="rId4"/>
    <p:sldLayoutId id="2147486604" r:id="rId5"/>
    <p:sldLayoutId id="2147486605" r:id="rId6"/>
    <p:sldLayoutId id="2147486606" r:id="rId7"/>
    <p:sldLayoutId id="2147486607" r:id="rId8"/>
    <p:sldLayoutId id="2147486608" r:id="rId9"/>
    <p:sldLayoutId id="2147486609" r:id="rId10"/>
    <p:sldLayoutId id="2147486610" r:id="rId11"/>
    <p:sldLayoutId id="214748661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C106E8C-84EE-4F4F-AC5E-E031C8AF47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24" r:id="rId1"/>
    <p:sldLayoutId id="2147486448" r:id="rId2"/>
    <p:sldLayoutId id="2147486449" r:id="rId3"/>
    <p:sldLayoutId id="2147486450" r:id="rId4"/>
    <p:sldLayoutId id="2147486451" r:id="rId5"/>
    <p:sldLayoutId id="2147486452" r:id="rId6"/>
    <p:sldLayoutId id="2147486453" r:id="rId7"/>
    <p:sldLayoutId id="2147486454" r:id="rId8"/>
    <p:sldLayoutId id="2147486455" r:id="rId9"/>
    <p:sldLayoutId id="2147486456" r:id="rId10"/>
    <p:sldLayoutId id="2147486457" r:id="rId11"/>
    <p:sldLayoutId id="2147486458" r:id="rId12"/>
    <p:sldLayoutId id="2147486459" r:id="rId13"/>
    <p:sldLayoutId id="2147486460" r:id="rId14"/>
    <p:sldLayoutId id="2147486461" r:id="rId15"/>
    <p:sldLayoutId id="2147486462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D6D71C9-5B8B-44FB-AF05-74818F90AB8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72" r:id="rId1"/>
    <p:sldLayoutId id="2147486612" r:id="rId2"/>
    <p:sldLayoutId id="2147486613" r:id="rId3"/>
    <p:sldLayoutId id="2147486614" r:id="rId4"/>
    <p:sldLayoutId id="2147486615" r:id="rId5"/>
    <p:sldLayoutId id="2147486616" r:id="rId6"/>
    <p:sldLayoutId id="2147486617" r:id="rId7"/>
    <p:sldLayoutId id="2147486618" r:id="rId8"/>
    <p:sldLayoutId id="2147486619" r:id="rId9"/>
    <p:sldLayoutId id="2147486620" r:id="rId10"/>
    <p:sldLayoutId id="2147486621" r:id="rId11"/>
    <p:sldLayoutId id="214748662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BB539CD-15B7-4420-B137-A50A1EF568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25" r:id="rId1"/>
    <p:sldLayoutId id="2147486463" r:id="rId2"/>
    <p:sldLayoutId id="2147486464" r:id="rId3"/>
    <p:sldLayoutId id="2147486465" r:id="rId4"/>
    <p:sldLayoutId id="2147486466" r:id="rId5"/>
    <p:sldLayoutId id="2147486467" r:id="rId6"/>
    <p:sldLayoutId id="2147486468" r:id="rId7"/>
    <p:sldLayoutId id="2147486469" r:id="rId8"/>
    <p:sldLayoutId id="2147486470" r:id="rId9"/>
    <p:sldLayoutId id="2147486471" r:id="rId10"/>
    <p:sldLayoutId id="214748647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9EE1452-BD02-43FC-A382-29F7E248C0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26" r:id="rId1"/>
    <p:sldLayoutId id="2147486473" r:id="rId2"/>
    <p:sldLayoutId id="2147486474" r:id="rId3"/>
    <p:sldLayoutId id="2147486475" r:id="rId4"/>
    <p:sldLayoutId id="2147486476" r:id="rId5"/>
    <p:sldLayoutId id="2147486477" r:id="rId6"/>
    <p:sldLayoutId id="2147486478" r:id="rId7"/>
    <p:sldLayoutId id="2147486479" r:id="rId8"/>
    <p:sldLayoutId id="2147486480" r:id="rId9"/>
    <p:sldLayoutId id="2147486481" r:id="rId10"/>
    <p:sldLayoutId id="214748648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3896130-202C-4076-985E-A33D2D287E4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27" r:id="rId1"/>
    <p:sldLayoutId id="2147486483" r:id="rId2"/>
    <p:sldLayoutId id="2147486484" r:id="rId3"/>
    <p:sldLayoutId id="2147486485" r:id="rId4"/>
    <p:sldLayoutId id="2147486486" r:id="rId5"/>
    <p:sldLayoutId id="2147486487" r:id="rId6"/>
    <p:sldLayoutId id="2147486488" r:id="rId7"/>
    <p:sldLayoutId id="2147486489" r:id="rId8"/>
    <p:sldLayoutId id="2147486490" r:id="rId9"/>
    <p:sldLayoutId id="2147486491" r:id="rId10"/>
    <p:sldLayoutId id="2147486492" r:id="rId11"/>
    <p:sldLayoutId id="214748649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F76BBEE-74DD-4BC1-B78D-FE10756AD03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28" r:id="rId1"/>
    <p:sldLayoutId id="2147486494" r:id="rId2"/>
    <p:sldLayoutId id="2147486495" r:id="rId3"/>
    <p:sldLayoutId id="2147486496" r:id="rId4"/>
    <p:sldLayoutId id="2147486497" r:id="rId5"/>
    <p:sldLayoutId id="2147486498" r:id="rId6"/>
    <p:sldLayoutId id="2147486499" r:id="rId7"/>
    <p:sldLayoutId id="2147486500" r:id="rId8"/>
    <p:sldLayoutId id="2147486501" r:id="rId9"/>
    <p:sldLayoutId id="2147486502" r:id="rId10"/>
    <p:sldLayoutId id="214748650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E1ACAA7-62CD-42B8-BAC0-B9284593E4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29" r:id="rId1"/>
    <p:sldLayoutId id="2147486504" r:id="rId2"/>
    <p:sldLayoutId id="2147486505" r:id="rId3"/>
    <p:sldLayoutId id="2147486506" r:id="rId4"/>
    <p:sldLayoutId id="2147486507" r:id="rId5"/>
    <p:sldLayoutId id="2147486508" r:id="rId6"/>
    <p:sldLayoutId id="2147486509" r:id="rId7"/>
    <p:sldLayoutId id="2147486510" r:id="rId8"/>
    <p:sldLayoutId id="2147486511" r:id="rId9"/>
    <p:sldLayoutId id="2147486512" r:id="rId10"/>
    <p:sldLayoutId id="214748651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564472A-ED53-4421-AC49-09D041DC22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0" r:id="rId1"/>
    <p:sldLayoutId id="2147486514" r:id="rId2"/>
    <p:sldLayoutId id="2147486515" r:id="rId3"/>
    <p:sldLayoutId id="2147486516" r:id="rId4"/>
    <p:sldLayoutId id="2147486517" r:id="rId5"/>
    <p:sldLayoutId id="2147486518" r:id="rId6"/>
    <p:sldLayoutId id="2147486519" r:id="rId7"/>
    <p:sldLayoutId id="2147486520" r:id="rId8"/>
    <p:sldLayoutId id="2147486521" r:id="rId9"/>
    <p:sldLayoutId id="2147486522" r:id="rId10"/>
    <p:sldLayoutId id="2147486523" r:id="rId11"/>
    <p:sldLayoutId id="214748652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729A653-80F9-4A1D-BEB6-D910EA6D8CE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1" r:id="rId1"/>
    <p:sldLayoutId id="2147486525" r:id="rId2"/>
    <p:sldLayoutId id="2147486526" r:id="rId3"/>
    <p:sldLayoutId id="2147486527" r:id="rId4"/>
    <p:sldLayoutId id="2147486528" r:id="rId5"/>
    <p:sldLayoutId id="2147486529" r:id="rId6"/>
    <p:sldLayoutId id="2147486530" r:id="rId7"/>
    <p:sldLayoutId id="2147486531" r:id="rId8"/>
    <p:sldLayoutId id="2147486532" r:id="rId9"/>
    <p:sldLayoutId id="2147486533" r:id="rId10"/>
    <p:sldLayoutId id="214748653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482725" y="1295400"/>
            <a:ext cx="7086600" cy="2400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rgbClr val="3333CC"/>
              </a:buClr>
              <a:buSzPct val="60000"/>
              <a:defRPr/>
            </a:pP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第</a:t>
            </a:r>
            <a:r>
              <a:rPr lang="en-US" altLang="zh-CN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课 </a:t>
            </a:r>
            <a:r>
              <a:rPr lang="zh-CN" altLang="en-US" sz="6000" kern="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世上最好的爱</a:t>
            </a:r>
          </a:p>
          <a:p>
            <a:pPr algn="ctr">
              <a:spcBef>
                <a:spcPct val="50000"/>
              </a:spcBef>
              <a:defRPr/>
            </a:pP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即时练习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0" y="1905000"/>
            <a:ext cx="8955088" cy="39989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altLang="zh-CN" sz="2800" b="1" dirty="0" smtClean="0"/>
              <a:t>◇</a:t>
            </a:r>
            <a:r>
              <a:rPr lang="zh-CN" altLang="en-US" sz="2800" b="1" dirty="0" smtClean="0"/>
              <a:t>用指定词语完成句子：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zh-CN" altLang="en-US" sz="2800" dirty="0" smtClean="0"/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我在中国学习汉语，</a:t>
            </a:r>
            <a:r>
              <a:rPr lang="en-US" altLang="zh-CN" sz="2800" dirty="0" smtClean="0">
                <a:latin typeface="楷体_GB2312" pitchFamily="49" charset="-122"/>
                <a:ea typeface="楷体_GB2312" pitchFamily="49" charset="-122"/>
              </a:rPr>
              <a:t>________________</a:t>
            </a: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。（无时无刻）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altLang="zh-CN" sz="2800" dirty="0" smtClean="0">
                <a:latin typeface="楷体_GB2312" pitchFamily="49" charset="-122"/>
                <a:ea typeface="楷体_GB2312" pitchFamily="49" charset="-122"/>
              </a:rPr>
              <a:t>__________________</a:t>
            </a: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，老师批评了他。（无缘无故）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你看那些小鸟，</a:t>
            </a:r>
            <a:r>
              <a:rPr lang="en-US" altLang="zh-CN" sz="2800" dirty="0" smtClean="0">
                <a:latin typeface="楷体_GB2312" pitchFamily="49" charset="-122"/>
                <a:ea typeface="楷体_GB2312" pitchFamily="49" charset="-122"/>
              </a:rPr>
              <a:t>_________________</a:t>
            </a: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，我多想像它们一样啊！（无忧无虑）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照顾孩子当然辛苦，但是</a:t>
            </a:r>
            <a:r>
              <a:rPr lang="en-US" altLang="zh-CN" sz="2800" dirty="0" smtClean="0">
                <a:latin typeface="楷体_GB2312" pitchFamily="49" charset="-122"/>
                <a:ea typeface="楷体_GB2312" pitchFamily="49" charset="-122"/>
              </a:rPr>
              <a:t>_____________________</a:t>
            </a: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。（无穷无尽，乐趣）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505200" y="2819400"/>
            <a:ext cx="419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FF0000"/>
                </a:solidFill>
                <a:ea typeface="楷体_GB2312" pitchFamily="49" charset="-122"/>
              </a:rPr>
              <a:t>无时无刻</a:t>
            </a:r>
            <a:r>
              <a:rPr lang="zh-CN" altLang="en-US">
                <a:solidFill>
                  <a:srgbClr val="FF0000"/>
                </a:solidFill>
                <a:ea typeface="楷体_GB2312" pitchFamily="49" charset="-122"/>
              </a:rPr>
              <a:t>不</a:t>
            </a:r>
            <a:r>
              <a:rPr lang="zh-CN" altLang="en-US" sz="2400">
                <a:solidFill>
                  <a:srgbClr val="3333CC"/>
                </a:solidFill>
                <a:ea typeface="楷体_GB2312" pitchFamily="49" charset="-122"/>
              </a:rPr>
              <a:t>想念我的妈妈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33400" y="3424238"/>
            <a:ext cx="4038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3333CC"/>
                </a:solidFill>
                <a:ea typeface="楷体_GB2312" pitchFamily="49" charset="-122"/>
              </a:rPr>
              <a:t>他</a:t>
            </a:r>
            <a:r>
              <a:rPr lang="zh-CN" altLang="en-US" sz="2400">
                <a:solidFill>
                  <a:srgbClr val="FF0000"/>
                </a:solidFill>
                <a:ea typeface="楷体_GB2312" pitchFamily="49" charset="-122"/>
              </a:rPr>
              <a:t>无缘无故</a:t>
            </a:r>
            <a:r>
              <a:rPr lang="zh-CN" altLang="en-US" sz="2400">
                <a:solidFill>
                  <a:srgbClr val="3333CC"/>
                </a:solidFill>
                <a:ea typeface="楷体_GB2312" pitchFamily="49" charset="-122"/>
              </a:rPr>
              <a:t>又迟到了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971800" y="3962400"/>
            <a:ext cx="3657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FF0000"/>
                </a:solidFill>
                <a:ea typeface="楷体_GB2312" pitchFamily="49" charset="-122"/>
              </a:rPr>
              <a:t>无忧无虑</a:t>
            </a:r>
            <a:r>
              <a:rPr lang="zh-CN" altLang="en-US" sz="2400">
                <a:solidFill>
                  <a:srgbClr val="3333CC"/>
                </a:solidFill>
                <a:ea typeface="楷体_GB2312" pitchFamily="49" charset="-122"/>
              </a:rPr>
              <a:t>地飞来飞去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4572000" y="4872038"/>
            <a:ext cx="3657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3333CC"/>
                </a:solidFill>
                <a:ea typeface="楷体_GB2312" pitchFamily="49" charset="-122"/>
              </a:rPr>
              <a:t>也有</a:t>
            </a:r>
            <a:r>
              <a:rPr lang="zh-CN" altLang="en-US" sz="2400">
                <a:solidFill>
                  <a:srgbClr val="FF0000"/>
                </a:solidFill>
                <a:ea typeface="楷体_GB2312" pitchFamily="49" charset="-122"/>
              </a:rPr>
              <a:t>无穷无尽</a:t>
            </a:r>
            <a:r>
              <a:rPr lang="zh-CN" altLang="en-US" sz="2400">
                <a:solidFill>
                  <a:srgbClr val="3333CC"/>
                </a:solidFill>
                <a:ea typeface="楷体_GB2312" pitchFamily="49" charset="-122"/>
              </a:rPr>
              <a:t>的乐趣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语法</a:t>
            </a:r>
            <a:r>
              <a:rPr lang="en-US" altLang="zh-CN" smtClean="0"/>
              <a:t>4</a:t>
            </a:r>
            <a:r>
              <a:rPr lang="zh-CN" altLang="en-US" smtClean="0"/>
              <a:t>：至今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76400"/>
            <a:ext cx="9144000" cy="3581400"/>
          </a:xfrm>
        </p:spPr>
        <p:txBody>
          <a:bodyPr/>
          <a:lstStyle/>
          <a:p>
            <a:pPr marL="571500" indent="-514350" eaLnBrk="1" hangingPunct="1">
              <a:lnSpc>
                <a:spcPct val="130000"/>
              </a:lnSpc>
              <a:buClr>
                <a:schemeClr val="tx1"/>
              </a:buClr>
              <a:buFont typeface="Tahoma" pitchFamily="34" charset="0"/>
              <a:buAutoNum type="arabicPeriod"/>
            </a:pPr>
            <a:r>
              <a:rPr lang="zh-CN" altLang="en-US" smtClean="0"/>
              <a:t>他是我的小学同学，</a:t>
            </a:r>
            <a:r>
              <a:rPr lang="zh-CN" altLang="en-US" smtClean="0">
                <a:solidFill>
                  <a:schemeClr val="folHlink"/>
                </a:solidFill>
              </a:rPr>
              <a:t>至今</a:t>
            </a:r>
            <a:r>
              <a:rPr lang="zh-CN" altLang="en-US" smtClean="0"/>
              <a:t>我们还保持着联系。</a:t>
            </a:r>
          </a:p>
          <a:p>
            <a:pPr marL="571500" indent="-514350" eaLnBrk="1" hangingPunct="1">
              <a:lnSpc>
                <a:spcPct val="130000"/>
              </a:lnSpc>
              <a:buClr>
                <a:schemeClr val="tx1"/>
              </a:buClr>
              <a:buFont typeface="Tahoma" pitchFamily="34" charset="0"/>
              <a:buAutoNum type="arabicPeriod"/>
            </a:pPr>
            <a:r>
              <a:rPr lang="zh-CN" altLang="en-US" smtClean="0"/>
              <a:t>汉字最早成熟于商代（前</a:t>
            </a:r>
            <a:r>
              <a:rPr lang="en-US" altLang="zh-CN" smtClean="0"/>
              <a:t>1600-</a:t>
            </a:r>
            <a:r>
              <a:rPr lang="zh-CN" altLang="en-US" smtClean="0"/>
              <a:t>前</a:t>
            </a:r>
            <a:r>
              <a:rPr lang="en-US" altLang="zh-CN" smtClean="0"/>
              <a:t>1046</a:t>
            </a:r>
            <a:r>
              <a:rPr lang="zh-CN" altLang="en-US" smtClean="0"/>
              <a:t>），人们</a:t>
            </a:r>
            <a:r>
              <a:rPr lang="zh-CN" altLang="en-US" smtClean="0">
                <a:solidFill>
                  <a:schemeClr val="folHlink"/>
                </a:solidFill>
              </a:rPr>
              <a:t>至今</a:t>
            </a:r>
            <a:r>
              <a:rPr lang="zh-CN" altLang="en-US" smtClean="0"/>
              <a:t>还在使用它。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即时练习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057400"/>
            <a:ext cx="8574088" cy="40751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zh-CN" sz="2800" b="1" dirty="0" smtClean="0"/>
              <a:t>◇</a:t>
            </a:r>
            <a:r>
              <a:rPr lang="zh-CN" altLang="en-US" sz="2800" b="1" dirty="0" smtClean="0"/>
              <a:t>用</a:t>
            </a:r>
            <a:r>
              <a:rPr lang="zh-CN" altLang="en-US" sz="2800" b="1" dirty="0" smtClean="0">
                <a:latin typeface="Arial" charset="0"/>
              </a:rPr>
              <a:t>“</a:t>
            </a:r>
            <a:r>
              <a:rPr lang="zh-CN" altLang="en-US" sz="2800" b="1" dirty="0" smtClean="0"/>
              <a:t>至今</a:t>
            </a:r>
            <a:r>
              <a:rPr lang="zh-CN" altLang="en-US" sz="2800" b="1" dirty="0" smtClean="0">
                <a:latin typeface="Arial" charset="0"/>
              </a:rPr>
              <a:t>”</a:t>
            </a:r>
            <a:r>
              <a:rPr lang="zh-CN" altLang="en-US" sz="2800" b="1" dirty="0" smtClean="0"/>
              <a:t>完成句子：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zh-CN" altLang="en-US" sz="2800" dirty="0" smtClean="0"/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他们俩结婚十几年了，</a:t>
            </a:r>
            <a:r>
              <a:rPr lang="en-US" altLang="zh-CN" sz="2800" dirty="0" smtClean="0">
                <a:latin typeface="楷体_GB2312" pitchFamily="49" charset="-122"/>
                <a:ea typeface="楷体_GB2312" pitchFamily="49" charset="-122"/>
              </a:rPr>
              <a:t>______________________</a:t>
            </a: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他毕业后就去了那家公司，</a:t>
            </a:r>
            <a:r>
              <a:rPr lang="en-US" altLang="zh-CN" sz="2800" dirty="0" smtClean="0">
                <a:latin typeface="楷体_GB2312" pitchFamily="49" charset="-122"/>
                <a:ea typeface="楷体_GB2312" pitchFamily="49" charset="-122"/>
              </a:rPr>
              <a:t>________________________</a:t>
            </a: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我是高中的时候开始学习汉语的，</a:t>
            </a:r>
            <a:r>
              <a:rPr lang="en-US" altLang="zh-CN" sz="2800" dirty="0" smtClean="0">
                <a:latin typeface="楷体_GB2312" pitchFamily="49" charset="-122"/>
                <a:ea typeface="楷体_GB2312" pitchFamily="49" charset="-122"/>
              </a:rPr>
              <a:t>___________________________</a:t>
            </a: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小王从他那儿借了一笔钱，</a:t>
            </a:r>
            <a:r>
              <a:rPr lang="en-US" altLang="zh-CN" sz="2800" dirty="0" smtClean="0">
                <a:latin typeface="楷体_GB2312" pitchFamily="49" charset="-122"/>
                <a:ea typeface="楷体_GB2312" pitchFamily="49" charset="-122"/>
              </a:rPr>
              <a:t>____________________________</a:t>
            </a:r>
            <a:r>
              <a:rPr lang="zh-CN" altLang="en-US" sz="2800" dirty="0" smtClean="0"/>
              <a:t>。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4495800" y="2895600"/>
            <a:ext cx="426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>
                <a:solidFill>
                  <a:srgbClr val="3333CC"/>
                </a:solidFill>
                <a:ea typeface="楷体_GB2312" pitchFamily="49" charset="-122"/>
              </a:rPr>
              <a:t>可至今还没有孩子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066800" y="3810000"/>
            <a:ext cx="449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>
                <a:solidFill>
                  <a:srgbClr val="3333CC"/>
                </a:solidFill>
                <a:ea typeface="楷体_GB2312" pitchFamily="49" charset="-122"/>
              </a:rPr>
              <a:t>至今已经工作十几年了。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066800" y="4648200"/>
            <a:ext cx="411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>
                <a:solidFill>
                  <a:srgbClr val="3333CC"/>
                </a:solidFill>
                <a:ea typeface="楷体_GB2312" pitchFamily="49" charset="-122"/>
              </a:rPr>
              <a:t>至今已学了五年了。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990600" y="5486400"/>
            <a:ext cx="457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>
                <a:solidFill>
                  <a:srgbClr val="3333CC"/>
                </a:solidFill>
                <a:ea typeface="楷体_GB2312" pitchFamily="49" charset="-122"/>
              </a:rPr>
              <a:t>但至今还没还给他呢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小结；作业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700213"/>
            <a:ext cx="8856662" cy="4114800"/>
          </a:xfrm>
        </p:spPr>
        <p:txBody>
          <a:bodyPr/>
          <a:lstStyle/>
          <a:p>
            <a:pPr>
              <a:buClr>
                <a:srgbClr val="000099"/>
              </a:buClr>
              <a:buFont typeface="Wingdings" pitchFamily="2" charset="2"/>
              <a:buChar char="p"/>
            </a:pPr>
            <a:r>
              <a:rPr lang="zh-CN" altLang="en-US" smtClean="0"/>
              <a:t>重点词：</a:t>
            </a:r>
            <a:r>
              <a:rPr lang="zh-CN" altLang="en-US" b="1" smtClean="0">
                <a:solidFill>
                  <a:srgbClr val="0000FF"/>
                </a:solidFill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忙碌、同情、乐趣、吃惊</a:t>
            </a:r>
            <a:endParaRPr lang="zh-CN" altLang="en-US" b="1" smtClean="0">
              <a:solidFill>
                <a:srgbClr val="0000FF"/>
              </a:solidFill>
            </a:endParaRPr>
          </a:p>
          <a:p>
            <a:pPr>
              <a:buClr>
                <a:srgbClr val="000099"/>
              </a:buClr>
              <a:buFont typeface="Wingdings" pitchFamily="2" charset="2"/>
              <a:buChar char="p"/>
            </a:pPr>
            <a:r>
              <a:rPr lang="zh-CN" altLang="en-US" smtClean="0"/>
              <a:t>语法：</a:t>
            </a:r>
            <a:r>
              <a:rPr lang="zh-CN" altLang="en-US" b="1" smtClean="0">
                <a:solidFill>
                  <a:srgbClr val="0000FF"/>
                </a:solidFill>
                <a:latin typeface="Times New Roman" pitchFamily="18" charset="0"/>
                <a:ea typeface="楷体_GB2312" pitchFamily="49" charset="-122"/>
              </a:rPr>
              <a:t>无</a:t>
            </a:r>
            <a:r>
              <a:rPr lang="en-US" altLang="zh-CN" b="1" smtClean="0">
                <a:solidFill>
                  <a:srgbClr val="0000FF"/>
                </a:solidFill>
                <a:latin typeface="Times New Roman" pitchFamily="18" charset="0"/>
                <a:ea typeface="楷体_GB2312" pitchFamily="49" charset="-122"/>
              </a:rPr>
              <a:t>A</a:t>
            </a:r>
            <a:r>
              <a:rPr lang="zh-CN" altLang="en-US" b="1" smtClean="0">
                <a:solidFill>
                  <a:srgbClr val="0000FF"/>
                </a:solidFill>
                <a:latin typeface="Times New Roman" pitchFamily="18" charset="0"/>
                <a:ea typeface="楷体_GB2312" pitchFamily="49" charset="-122"/>
              </a:rPr>
              <a:t>无</a:t>
            </a:r>
            <a:r>
              <a:rPr lang="en-US" altLang="zh-CN" b="1" smtClean="0">
                <a:solidFill>
                  <a:srgbClr val="0000FF"/>
                </a:solidFill>
                <a:latin typeface="Times New Roman" pitchFamily="18" charset="0"/>
                <a:ea typeface="楷体_GB2312" pitchFamily="49" charset="-122"/>
              </a:rPr>
              <a:t>B</a:t>
            </a:r>
            <a:r>
              <a:rPr lang="zh-CN" altLang="en-US" b="1" smtClean="0">
                <a:solidFill>
                  <a:srgbClr val="0000FF"/>
                </a:solidFill>
                <a:latin typeface="Times New Roman" pitchFamily="18" charset="0"/>
                <a:ea typeface="楷体_GB2312" pitchFamily="49" charset="-122"/>
              </a:rPr>
              <a:t>、</a:t>
            </a:r>
            <a:r>
              <a:rPr lang="en-US" altLang="zh-CN" b="1" smtClean="0">
                <a:solidFill>
                  <a:srgbClr val="0000FF"/>
                </a:solidFill>
                <a:latin typeface="宋体" pitchFamily="2" charset="-122"/>
                <a:ea typeface="楷体_GB2312" pitchFamily="49" charset="-122"/>
              </a:rPr>
              <a:t>……</a:t>
            </a:r>
            <a:r>
              <a:rPr lang="zh-CN" altLang="en-US" b="1" smtClean="0">
                <a:solidFill>
                  <a:srgbClr val="0000FF"/>
                </a:solidFill>
                <a:latin typeface="Times New Roman" pitchFamily="18" charset="0"/>
                <a:ea typeface="楷体_GB2312" pitchFamily="49" charset="-122"/>
              </a:rPr>
              <a:t>得不得了、几乎、至今</a:t>
            </a:r>
            <a:endParaRPr lang="zh-CN" altLang="en-US" b="1" smtClean="0">
              <a:solidFill>
                <a:srgbClr val="0000FF"/>
              </a:solidFill>
            </a:endParaRPr>
          </a:p>
          <a:p>
            <a:pPr>
              <a:buClr>
                <a:srgbClr val="000099"/>
              </a:buClr>
              <a:buFont typeface="Wingdings" pitchFamily="2" charset="2"/>
              <a:buChar char="p"/>
            </a:pPr>
            <a:r>
              <a:rPr lang="zh-CN" altLang="en-US" smtClean="0">
                <a:ea typeface="楷体_GB2312" pitchFamily="49" charset="-122"/>
              </a:rPr>
              <a:t>课文：</a:t>
            </a:r>
            <a:endParaRPr lang="en-US" altLang="zh-CN" smtClean="0">
              <a:ea typeface="楷体_GB2312" pitchFamily="49" charset="-122"/>
            </a:endParaRPr>
          </a:p>
          <a:p>
            <a:pPr lvl="1">
              <a:buClr>
                <a:srgbClr val="000099"/>
              </a:buClr>
              <a:buFont typeface="Wingdings" pitchFamily="2" charset="2"/>
              <a:buChar char="Ø"/>
            </a:pPr>
            <a:r>
              <a:rPr lang="zh-CN" altLang="en-US" smtClean="0">
                <a:ea typeface="楷体_GB2312" pitchFamily="49" charset="-122"/>
              </a:rPr>
              <a:t>好友为什么同情</a:t>
            </a:r>
            <a:r>
              <a:rPr lang="zh-CN" altLang="en-US" smtClean="0">
                <a:latin typeface="Arial" charset="0"/>
                <a:ea typeface="楷体_GB2312" pitchFamily="49" charset="-122"/>
              </a:rPr>
              <a:t>“</a:t>
            </a:r>
            <a:r>
              <a:rPr lang="zh-CN" altLang="en-US" smtClean="0">
                <a:ea typeface="楷体_GB2312" pitchFamily="49" charset="-122"/>
              </a:rPr>
              <a:t>我</a:t>
            </a:r>
            <a:r>
              <a:rPr lang="zh-CN" altLang="en-US" smtClean="0">
                <a:latin typeface="Arial" charset="0"/>
                <a:ea typeface="楷体_GB2312" pitchFamily="49" charset="-122"/>
              </a:rPr>
              <a:t>”</a:t>
            </a:r>
            <a:r>
              <a:rPr lang="zh-CN" altLang="en-US" smtClean="0">
                <a:ea typeface="楷体_GB2312" pitchFamily="49" charset="-122"/>
              </a:rPr>
              <a:t>？她觉得我这样的生活有什么问题？（口头）</a:t>
            </a:r>
          </a:p>
          <a:p>
            <a:pPr lvl="1">
              <a:buClr>
                <a:srgbClr val="000099"/>
              </a:buClr>
              <a:buFont typeface="Wingdings" pitchFamily="2" charset="2"/>
              <a:buChar char="Ø"/>
            </a:pPr>
            <a:r>
              <a:rPr lang="zh-CN" altLang="en-US" smtClean="0">
                <a:ea typeface="楷体_GB2312" pitchFamily="49" charset="-122"/>
              </a:rPr>
              <a:t>儿子上幼儿园时发生过什么事？（口头）</a:t>
            </a:r>
          </a:p>
          <a:p>
            <a:pPr eaLnBrk="1" hangingPunct="1">
              <a:buClr>
                <a:srgbClr val="000099"/>
              </a:buClr>
              <a:buFont typeface="Wingdings" pitchFamily="2" charset="2"/>
              <a:buChar char="p"/>
            </a:pPr>
            <a:endParaRPr lang="zh-CN" altLang="en-US" smtClean="0">
              <a:ea typeface="华文新魏" pitchFamily="2" charset="-122"/>
            </a:endParaRPr>
          </a:p>
          <a:p>
            <a:pPr eaLnBrk="1" hangingPunct="1">
              <a:buClr>
                <a:srgbClr val="000099"/>
              </a:buClr>
              <a:buFont typeface="Wingdings" pitchFamily="2" charset="2"/>
              <a:buChar char="p"/>
            </a:pPr>
            <a:endParaRPr lang="zh-CN" altLang="en-US" smtClean="0">
              <a:solidFill>
                <a:srgbClr val="000000"/>
              </a:solidFill>
              <a:ea typeface="华文新魏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预习</a:t>
            </a:r>
            <a:endParaRPr lang="en-US" altLang="zh-CN" smtClean="0"/>
          </a:p>
        </p:txBody>
      </p:sp>
      <p:sp>
        <p:nvSpPr>
          <p:cNvPr id="10137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8763000" cy="4572000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</a:rPr>
              <a:t>生词（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</a:rPr>
              <a:t>29-57</a:t>
            </a:r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</a:rPr>
              <a:t>）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</a:rPr>
              <a:t>重点词：“羡慕”“宣布”“感受”。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</a:rPr>
              <a:t>语法：“冲”“起来”“一下子”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</a:rPr>
              <a:t>课文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</a:rPr>
              <a:t>6-9</a:t>
            </a:r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</a:rPr>
              <a:t>段</a:t>
            </a:r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  <a:sym typeface="Wingdings" panose="05000000000000000000" pitchFamily="2" charset="2"/>
              </a:rPr>
              <a:t>：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sym typeface="Wingdings" panose="05000000000000000000" pitchFamily="2" charset="2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CN" altLang="en-US" sz="2800" dirty="0" smtClean="0">
                <a:solidFill>
                  <a:srgbClr val="000000"/>
                </a:solidFill>
                <a:latin typeface="Times New Roman" pitchFamily="18" charset="0"/>
                <a:sym typeface="Wingdings" panose="05000000000000000000" pitchFamily="2" charset="2"/>
              </a:rPr>
              <a:t>（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sym typeface="Wingdings" panose="05000000000000000000" pitchFamily="2" charset="2"/>
              </a:rPr>
              <a:t>1</a:t>
            </a:r>
            <a:r>
              <a:rPr lang="zh-CN" altLang="en-US" sz="2800" dirty="0" smtClean="0">
                <a:solidFill>
                  <a:srgbClr val="000000"/>
                </a:solidFill>
                <a:latin typeface="Times New Roman" pitchFamily="18" charset="0"/>
                <a:sym typeface="Wingdings" panose="05000000000000000000" pitchFamily="2" charset="2"/>
              </a:rPr>
              <a:t>）走路时，儿子是怎么做的？</a:t>
            </a:r>
            <a:endParaRPr lang="en-US" altLang="zh-CN" sz="2800" dirty="0" smtClean="0">
              <a:solidFill>
                <a:srgbClr val="000000"/>
              </a:solidFill>
              <a:latin typeface="Times New Roman" pitchFamily="18" charset="0"/>
              <a:sym typeface="Wingdings" panose="05000000000000000000" pitchFamily="2" charset="2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CN" altLang="en-US" sz="2800" dirty="0" smtClean="0">
                <a:solidFill>
                  <a:srgbClr val="000000"/>
                </a:solidFill>
                <a:latin typeface="Times New Roman" pitchFamily="18" charset="0"/>
                <a:sym typeface="Wingdings" panose="05000000000000000000" pitchFamily="2" charset="2"/>
              </a:rPr>
              <a:t>（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sym typeface="Wingdings" panose="05000000000000000000" pitchFamily="2" charset="2"/>
              </a:rPr>
              <a:t>2</a:t>
            </a:r>
            <a:r>
              <a:rPr lang="zh-CN" altLang="en-US" sz="2800" dirty="0" smtClean="0">
                <a:solidFill>
                  <a:srgbClr val="000000"/>
                </a:solidFill>
                <a:latin typeface="Times New Roman" pitchFamily="18" charset="0"/>
                <a:sym typeface="Wingdings" panose="05000000000000000000" pitchFamily="2" charset="2"/>
              </a:rPr>
              <a:t>）母亲节那天，儿子做了什么？“我”有什么感受？</a:t>
            </a:r>
            <a:endParaRPr lang="en-US" altLang="zh-CN" sz="2800" dirty="0" smtClean="0">
              <a:solidFill>
                <a:srgbClr val="000000"/>
              </a:solidFill>
              <a:latin typeface="Times New Roman" pitchFamily="18" charset="0"/>
              <a:sym typeface="Wingdings" panose="05000000000000000000" pitchFamily="2" charset="2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CN" altLang="en-US" sz="2800" dirty="0" smtClean="0">
                <a:solidFill>
                  <a:srgbClr val="000000"/>
                </a:solidFill>
                <a:latin typeface="Times New Roman" pitchFamily="18" charset="0"/>
                <a:sym typeface="Wingdings" panose="05000000000000000000" pitchFamily="2" charset="2"/>
              </a:rPr>
              <a:t>（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sym typeface="Wingdings" panose="05000000000000000000" pitchFamily="2" charset="2"/>
              </a:rPr>
              <a:t>3</a:t>
            </a:r>
            <a:r>
              <a:rPr lang="zh-CN" altLang="en-US" sz="2800" dirty="0" smtClean="0">
                <a:solidFill>
                  <a:srgbClr val="000000"/>
                </a:solidFill>
                <a:latin typeface="Times New Roman" pitchFamily="18" charset="0"/>
                <a:sym typeface="Wingdings" panose="05000000000000000000" pitchFamily="2" charset="2"/>
              </a:rPr>
              <a:t>）去医院验血时，发生了什么事？</a:t>
            </a:r>
            <a:endParaRPr lang="en-US" altLang="zh-CN" sz="2800" dirty="0" smtClean="0">
              <a:solidFill>
                <a:srgbClr val="000000"/>
              </a:solidFill>
              <a:latin typeface="Times New Roman" pitchFamily="18" charset="0"/>
              <a:sym typeface="Wingdings" panose="05000000000000000000" pitchFamily="2" charset="2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CN" altLang="en-US" sz="2800" dirty="0" smtClean="0">
                <a:solidFill>
                  <a:srgbClr val="000000"/>
                </a:solidFill>
                <a:latin typeface="Times New Roman" pitchFamily="18" charset="0"/>
                <a:sym typeface="Wingdings" panose="05000000000000000000" pitchFamily="2" charset="2"/>
              </a:rPr>
              <a:t>（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sym typeface="Wingdings" panose="05000000000000000000" pitchFamily="2" charset="2"/>
              </a:rPr>
              <a:t>4</a:t>
            </a:r>
            <a:r>
              <a:rPr lang="zh-CN" altLang="en-US" sz="2800" dirty="0" smtClean="0">
                <a:solidFill>
                  <a:srgbClr val="000000"/>
                </a:solidFill>
                <a:latin typeface="Times New Roman" pitchFamily="18" charset="0"/>
                <a:sym typeface="Wingdings" panose="05000000000000000000" pitchFamily="2" charset="2"/>
              </a:rPr>
              <a:t>）“我”让好友明白了什么道理？</a:t>
            </a:r>
            <a:endParaRPr lang="zh-CN" altLang="en-US" sz="2800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乐趣</a:t>
            </a:r>
            <a:endParaRPr lang="en-US" altLang="zh-CN" sz="4000" smtClean="0">
              <a:solidFill>
                <a:schemeClr val="tx1"/>
              </a:solidFill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0" y="2060575"/>
            <a:ext cx="2362200" cy="1296988"/>
          </a:xfrm>
          <a:ln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8000" smtClean="0">
                <a:ea typeface="楷体_GB2312" pitchFamily="49" charset="-122"/>
              </a:rPr>
              <a:t>乐趣</a:t>
            </a:r>
          </a:p>
        </p:txBody>
      </p:sp>
      <p:sp>
        <p:nvSpPr>
          <p:cNvPr id="883717" name="Text Box 5"/>
          <p:cNvSpPr txBox="1">
            <a:spLocks noChangeArrowheads="1"/>
          </p:cNvSpPr>
          <p:nvPr/>
        </p:nvSpPr>
        <p:spPr bwMode="auto">
          <a:xfrm>
            <a:off x="250825" y="4772025"/>
            <a:ext cx="88931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>
                <a:solidFill>
                  <a:srgbClr val="000000"/>
                </a:solidFill>
              </a:rPr>
              <a:t>宠物很可爱，很多人觉得养宠物</a:t>
            </a:r>
            <a:r>
              <a:rPr lang="en-US" altLang="zh-CN" sz="2800">
                <a:solidFill>
                  <a:srgbClr val="000000"/>
                </a:solidFill>
              </a:rPr>
              <a:t>_______________</a:t>
            </a:r>
            <a:r>
              <a:rPr lang="zh-CN" altLang="en-US" sz="2800">
                <a:solidFill>
                  <a:srgbClr val="000000"/>
                </a:solidFill>
              </a:rPr>
              <a:t>。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>
                <a:solidFill>
                  <a:srgbClr val="000000"/>
                </a:solidFill>
              </a:rPr>
              <a:t>要一个孩子吧，孩子能给家庭</a:t>
            </a:r>
            <a:r>
              <a:rPr lang="en-US" altLang="zh-CN" sz="2800">
                <a:solidFill>
                  <a:srgbClr val="000000"/>
                </a:solidFill>
              </a:rPr>
              <a:t>________________</a:t>
            </a:r>
            <a:r>
              <a:rPr lang="zh-CN" altLang="en-US" sz="2800">
                <a:solidFill>
                  <a:srgbClr val="000000"/>
                </a:solidFill>
              </a:rPr>
              <a:t>。</a:t>
            </a:r>
          </a:p>
        </p:txBody>
      </p:sp>
      <p:sp>
        <p:nvSpPr>
          <p:cNvPr id="883718" name="Text Box 6"/>
          <p:cNvSpPr txBox="1">
            <a:spLocks noChangeArrowheads="1"/>
          </p:cNvSpPr>
          <p:nvPr/>
        </p:nvSpPr>
        <p:spPr bwMode="auto">
          <a:xfrm>
            <a:off x="323850" y="1371600"/>
            <a:ext cx="48577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zh-CN" altLang="en-US" sz="2800">
                <a:solidFill>
                  <a:srgbClr val="000000"/>
                </a:solidFill>
                <a:ea typeface="楷体_GB2312" pitchFamily="49" charset="-122"/>
              </a:rPr>
              <a:t>工作的</a:t>
            </a:r>
            <a:r>
              <a:rPr kumimoji="1" lang="en-US" altLang="zh-CN" sz="2800">
                <a:solidFill>
                  <a:srgbClr val="000000"/>
                </a:solidFill>
                <a:ea typeface="楷体_GB2312" pitchFamily="49" charset="-122"/>
              </a:rPr>
              <a:t>~  </a:t>
            </a:r>
            <a:r>
              <a:rPr kumimoji="1" lang="zh-CN" altLang="en-US" sz="2800">
                <a:solidFill>
                  <a:srgbClr val="000000"/>
                </a:solidFill>
                <a:ea typeface="楷体_GB2312" pitchFamily="49" charset="-122"/>
              </a:rPr>
              <a:t>很大的</a:t>
            </a:r>
            <a:r>
              <a:rPr kumimoji="1" lang="en-US" altLang="zh-CN" sz="2800">
                <a:solidFill>
                  <a:srgbClr val="000000"/>
                </a:solidFill>
                <a:ea typeface="楷体_GB2312" pitchFamily="49" charset="-122"/>
              </a:rPr>
              <a:t>~  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zh-CN" altLang="en-US" sz="2800">
                <a:solidFill>
                  <a:srgbClr val="000000"/>
                </a:solidFill>
                <a:ea typeface="楷体_GB2312" pitchFamily="49" charset="-122"/>
              </a:rPr>
              <a:t>很多</a:t>
            </a:r>
            <a:r>
              <a:rPr kumimoji="1" lang="en-US" altLang="zh-CN" sz="2800">
                <a:solidFill>
                  <a:srgbClr val="000000"/>
                </a:solidFill>
                <a:ea typeface="楷体_GB2312" pitchFamily="49" charset="-122"/>
              </a:rPr>
              <a:t>~   </a:t>
            </a:r>
            <a:r>
              <a:rPr kumimoji="1" lang="zh-CN" altLang="en-US" sz="2800">
                <a:solidFill>
                  <a:srgbClr val="000000"/>
                </a:solidFill>
                <a:ea typeface="楷体_GB2312" pitchFamily="49" charset="-122"/>
              </a:rPr>
              <a:t>一种</a:t>
            </a:r>
            <a:r>
              <a:rPr kumimoji="1" lang="en-US" altLang="zh-CN" sz="2800">
                <a:solidFill>
                  <a:srgbClr val="000000"/>
                </a:solidFill>
                <a:ea typeface="楷体_GB2312" pitchFamily="49" charset="-122"/>
              </a:rPr>
              <a:t>~ 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kumimoji="1" lang="en-US" altLang="zh-CN" sz="2800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zh-CN" altLang="en-US" sz="2800">
                <a:solidFill>
                  <a:srgbClr val="000000"/>
                </a:solidFill>
                <a:ea typeface="楷体_GB2312" pitchFamily="49" charset="-122"/>
              </a:rPr>
              <a:t>有</a:t>
            </a:r>
            <a:r>
              <a:rPr kumimoji="1" lang="en-US" altLang="zh-CN" sz="2800">
                <a:solidFill>
                  <a:srgbClr val="000000"/>
                </a:solidFill>
                <a:ea typeface="楷体_GB2312" pitchFamily="49" charset="-122"/>
              </a:rPr>
              <a:t>~     </a:t>
            </a:r>
            <a:r>
              <a:rPr kumimoji="1" lang="zh-CN" altLang="en-US" sz="2800">
                <a:solidFill>
                  <a:srgbClr val="000000"/>
                </a:solidFill>
                <a:ea typeface="楷体_GB2312" pitchFamily="49" charset="-122"/>
              </a:rPr>
              <a:t>缺少</a:t>
            </a:r>
            <a:r>
              <a:rPr kumimoji="1" lang="en-US" altLang="zh-CN" sz="2800">
                <a:solidFill>
                  <a:srgbClr val="000000"/>
                </a:solidFill>
                <a:ea typeface="楷体_GB2312" pitchFamily="49" charset="-122"/>
              </a:rPr>
              <a:t>~    </a:t>
            </a:r>
            <a:r>
              <a:rPr kumimoji="1" lang="zh-CN" altLang="en-US" sz="2800">
                <a:solidFill>
                  <a:srgbClr val="000000"/>
                </a:solidFill>
                <a:ea typeface="楷体_GB2312" pitchFamily="49" charset="-122"/>
              </a:rPr>
              <a:t>带来</a:t>
            </a:r>
            <a:r>
              <a:rPr kumimoji="1" lang="en-US" altLang="zh-CN" sz="2800">
                <a:solidFill>
                  <a:srgbClr val="000000"/>
                </a:solidFill>
                <a:ea typeface="楷体_GB2312" pitchFamily="49" charset="-122"/>
              </a:rPr>
              <a:t>~   </a:t>
            </a:r>
            <a:r>
              <a:rPr kumimoji="1" lang="zh-CN" altLang="en-US" sz="2800">
                <a:solidFill>
                  <a:srgbClr val="000000"/>
                </a:solidFill>
                <a:ea typeface="楷体_GB2312" pitchFamily="49" charset="-122"/>
              </a:rPr>
              <a:t>是</a:t>
            </a:r>
            <a:r>
              <a:rPr kumimoji="1" lang="en-US" altLang="zh-CN" sz="2800">
                <a:solidFill>
                  <a:srgbClr val="000000"/>
                </a:solidFill>
                <a:ea typeface="楷体_GB2312" pitchFamily="49" charset="-122"/>
              </a:rPr>
              <a:t>~     </a:t>
            </a:r>
            <a:r>
              <a:rPr kumimoji="1" lang="zh-CN" altLang="en-US" sz="2800">
                <a:solidFill>
                  <a:srgbClr val="000000"/>
                </a:solidFill>
                <a:ea typeface="楷体_GB2312" pitchFamily="49" charset="-122"/>
              </a:rPr>
              <a:t>把</a:t>
            </a:r>
            <a:r>
              <a:rPr kumimoji="1" lang="en-US" altLang="zh-CN" sz="2800">
                <a:solidFill>
                  <a:srgbClr val="000000"/>
                </a:solidFill>
                <a:ea typeface="楷体_GB2312" pitchFamily="49" charset="-122"/>
              </a:rPr>
              <a:t>……</a:t>
            </a:r>
            <a:r>
              <a:rPr kumimoji="1" lang="zh-CN" altLang="en-US" sz="2800">
                <a:solidFill>
                  <a:srgbClr val="000000"/>
                </a:solidFill>
                <a:ea typeface="楷体_GB2312" pitchFamily="49" charset="-122"/>
              </a:rPr>
              <a:t>当做</a:t>
            </a:r>
            <a:r>
              <a:rPr kumimoji="1" lang="en-US" altLang="zh-CN" sz="2800">
                <a:solidFill>
                  <a:srgbClr val="000000"/>
                </a:solidFill>
                <a:ea typeface="楷体_GB2312" pitchFamily="49" charset="-122"/>
              </a:rPr>
              <a:t>~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7400" y="4719638"/>
            <a:ext cx="34290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2400" kern="0" dirty="0">
                <a:solidFill>
                  <a:srgbClr val="3333CC"/>
                </a:solidFill>
                <a:latin typeface="Tahoma"/>
                <a:ea typeface="宋体"/>
              </a:rPr>
              <a:t>是一种乐趣</a:t>
            </a:r>
            <a:endParaRPr lang="zh-CN" alt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638800" y="5405438"/>
            <a:ext cx="34290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2400" kern="0" dirty="0">
                <a:solidFill>
                  <a:srgbClr val="3333CC"/>
                </a:solidFill>
                <a:latin typeface="Tahoma"/>
                <a:ea typeface="宋体"/>
              </a:rPr>
              <a:t>带来很多乐趣</a:t>
            </a:r>
            <a:endParaRPr lang="zh-CN" alt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3717" grpId="0"/>
      <p:bldP spid="883718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吃惊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27313" y="2133600"/>
            <a:ext cx="2736850" cy="1079500"/>
          </a:xfrm>
          <a:ln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6600" smtClean="0">
                <a:ea typeface="楷体_GB2312" pitchFamily="49" charset="-122"/>
              </a:rPr>
              <a:t>吃</a:t>
            </a:r>
            <a:r>
              <a:rPr lang="en-US" altLang="zh-CN" sz="6600" smtClean="0">
                <a:ea typeface="楷体_GB2312" pitchFamily="49" charset="-122"/>
              </a:rPr>
              <a:t>//</a:t>
            </a:r>
            <a:r>
              <a:rPr lang="zh-CN" altLang="en-US" sz="6600" smtClean="0">
                <a:ea typeface="楷体_GB2312" pitchFamily="49" charset="-122"/>
              </a:rPr>
              <a:t>惊</a:t>
            </a:r>
          </a:p>
        </p:txBody>
      </p:sp>
      <p:sp>
        <p:nvSpPr>
          <p:cNvPr id="792580" name="Text Box 4"/>
          <p:cNvSpPr txBox="1">
            <a:spLocks noChangeArrowheads="1"/>
          </p:cNvSpPr>
          <p:nvPr/>
        </p:nvSpPr>
        <p:spPr bwMode="auto">
          <a:xfrm>
            <a:off x="2268538" y="3789363"/>
            <a:ext cx="3903662" cy="587375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zh-CN" altLang="en-US" b="1">
                <a:solidFill>
                  <a:srgbClr val="000000"/>
                </a:solidFill>
                <a:ea typeface="楷体_GB2312" pitchFamily="49" charset="-122"/>
              </a:rPr>
              <a:t>吃了一惊   大吃一惊</a:t>
            </a:r>
          </a:p>
        </p:txBody>
      </p:sp>
      <p:sp>
        <p:nvSpPr>
          <p:cNvPr id="792581" name="Text Box 5"/>
          <p:cNvSpPr txBox="1">
            <a:spLocks noChangeArrowheads="1"/>
          </p:cNvSpPr>
          <p:nvPr/>
        </p:nvSpPr>
        <p:spPr bwMode="auto">
          <a:xfrm>
            <a:off x="76200" y="4941888"/>
            <a:ext cx="8675688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>
                <a:solidFill>
                  <a:srgbClr val="000000"/>
                </a:solidFill>
                <a:ea typeface="楷体_GB2312" pitchFamily="49" charset="-122"/>
              </a:rPr>
              <a:t>1.</a:t>
            </a:r>
            <a:r>
              <a:rPr kumimoji="1" lang="zh-CN" altLang="en-US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“</a:t>
            </a:r>
            <a:r>
              <a:rPr kumimoji="1" lang="zh-CN" altLang="en-US">
                <a:solidFill>
                  <a:srgbClr val="000000"/>
                </a:solidFill>
                <a:ea typeface="楷体_GB2312" pitchFamily="49" charset="-122"/>
              </a:rPr>
              <a:t>啊？我的手机怎么不见了？</a:t>
            </a:r>
            <a:r>
              <a:rPr kumimoji="1" lang="zh-CN" altLang="en-US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”</a:t>
            </a:r>
            <a:r>
              <a:rPr kumimoji="1" lang="zh-CN" altLang="en-US">
                <a:solidFill>
                  <a:srgbClr val="000000"/>
                </a:solidFill>
                <a:ea typeface="楷体_GB2312" pitchFamily="49" charset="-122"/>
              </a:rPr>
              <a:t>他</a:t>
            </a:r>
            <a:r>
              <a:rPr kumimoji="1" lang="en-US" altLang="zh-CN">
                <a:solidFill>
                  <a:srgbClr val="000000"/>
                </a:solidFill>
                <a:ea typeface="楷体_GB2312" pitchFamily="49" charset="-122"/>
              </a:rPr>
              <a:t>_______</a:t>
            </a:r>
            <a:r>
              <a:rPr kumimoji="1" lang="zh-CN" altLang="en-US">
                <a:solidFill>
                  <a:srgbClr val="000000"/>
                </a:solidFill>
                <a:ea typeface="楷体_GB2312" pitchFamily="49" charset="-122"/>
              </a:rPr>
              <a:t>。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>
                <a:solidFill>
                  <a:srgbClr val="000000"/>
                </a:solidFill>
                <a:ea typeface="楷体_GB2312" pitchFamily="49" charset="-122"/>
              </a:rPr>
              <a:t>2. </a:t>
            </a:r>
            <a:r>
              <a:rPr kumimoji="1" lang="zh-CN" altLang="en-US">
                <a:solidFill>
                  <a:srgbClr val="000000"/>
                </a:solidFill>
                <a:ea typeface="楷体_GB2312" pitchFamily="49" charset="-122"/>
              </a:rPr>
              <a:t>他居然会说这么多种语言，</a:t>
            </a:r>
            <a:r>
              <a:rPr kumimoji="1" lang="en-US" altLang="zh-CN">
                <a:solidFill>
                  <a:srgbClr val="000000"/>
                </a:solidFill>
                <a:ea typeface="楷体_GB2312" pitchFamily="49" charset="-122"/>
              </a:rPr>
              <a:t>________</a:t>
            </a:r>
            <a:r>
              <a:rPr kumimoji="1" lang="zh-CN" altLang="en-US">
                <a:solidFill>
                  <a:srgbClr val="000000"/>
                </a:solidFill>
                <a:ea typeface="楷体_GB2312" pitchFamily="49" charset="-122"/>
              </a:rPr>
              <a:t>。</a:t>
            </a:r>
          </a:p>
        </p:txBody>
      </p:sp>
      <p:sp>
        <p:nvSpPr>
          <p:cNvPr id="80903" name="TextBox 1"/>
          <p:cNvSpPr txBox="1">
            <a:spLocks noChangeArrowheads="1"/>
          </p:cNvSpPr>
          <p:nvPr/>
        </p:nvSpPr>
        <p:spPr bwMode="auto">
          <a:xfrm>
            <a:off x="5715000" y="1892300"/>
            <a:ext cx="25146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800"/>
              <a:t>~</a:t>
            </a:r>
            <a:r>
              <a:rPr lang="zh-CN" altLang="en-US" sz="2800"/>
              <a:t>的表情</a:t>
            </a:r>
            <a:endParaRPr lang="en-US" altLang="zh-CN" sz="28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zh-CN" sz="28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800"/>
              <a:t>~</a:t>
            </a:r>
            <a:r>
              <a:rPr lang="zh-CN" altLang="en-US" sz="2800"/>
              <a:t>地说</a:t>
            </a:r>
            <a:endParaRPr lang="en-US" altLang="zh-CN" sz="2800"/>
          </a:p>
        </p:txBody>
      </p:sp>
      <p:sp>
        <p:nvSpPr>
          <p:cNvPr id="80904" name="TextBox 2"/>
          <p:cNvSpPr txBox="1">
            <a:spLocks noChangeArrowheads="1"/>
          </p:cNvSpPr>
          <p:nvPr/>
        </p:nvSpPr>
        <p:spPr bwMode="auto">
          <a:xfrm>
            <a:off x="412750" y="2098675"/>
            <a:ext cx="18938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/>
              <a:t>很</a:t>
            </a:r>
            <a:r>
              <a:rPr lang="en-US" altLang="zh-CN" sz="2800"/>
              <a:t>~</a:t>
            </a:r>
            <a:endParaRPr lang="zh-CN" altLang="en-US" sz="2800"/>
          </a:p>
        </p:txBody>
      </p:sp>
      <p:sp>
        <p:nvSpPr>
          <p:cNvPr id="9" name="TextBox 8"/>
          <p:cNvSpPr txBox="1"/>
          <p:nvPr/>
        </p:nvSpPr>
        <p:spPr>
          <a:xfrm>
            <a:off x="6629400" y="4948238"/>
            <a:ext cx="15240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2400" kern="0" dirty="0">
                <a:solidFill>
                  <a:srgbClr val="3333CC"/>
                </a:solidFill>
                <a:latin typeface="Tahoma"/>
                <a:ea typeface="宋体"/>
              </a:rPr>
              <a:t>大吃一惊</a:t>
            </a:r>
            <a:endParaRPr lang="zh-CN" alt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410200" y="5710238"/>
            <a:ext cx="34290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2400" kern="0" dirty="0">
                <a:solidFill>
                  <a:srgbClr val="3333CC"/>
                </a:solidFill>
                <a:latin typeface="Tahoma"/>
                <a:ea typeface="宋体"/>
              </a:rPr>
              <a:t>真让人吃惊</a:t>
            </a:r>
            <a:endParaRPr lang="zh-CN" alt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2580" grpId="0" animBg="1"/>
      <p:bldP spid="792581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生词</a:t>
            </a:r>
          </a:p>
        </p:txBody>
      </p:sp>
      <p:sp>
        <p:nvSpPr>
          <p:cNvPr id="8704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76200" y="1295400"/>
            <a:ext cx="2290763" cy="4876800"/>
          </a:xfrm>
        </p:spPr>
        <p:txBody>
          <a:bodyPr/>
          <a:lstStyle/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/>
            </a:pPr>
            <a:r>
              <a:rPr lang="zh-CN" altLang="en-US" smtClean="0"/>
              <a:t>世上</a:t>
            </a:r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/>
            </a:pPr>
            <a:r>
              <a:rPr lang="zh-CN" altLang="en-US" smtClean="0"/>
              <a:t>假期</a:t>
            </a:r>
            <a:endParaRPr lang="en-US" altLang="zh-CN" smtClean="0"/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/>
            </a:pPr>
            <a:r>
              <a:rPr lang="zh-CN" altLang="en-US" smtClean="0"/>
              <a:t>顺路</a:t>
            </a:r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/>
            </a:pPr>
            <a:r>
              <a:rPr lang="zh-CN" altLang="en-US" smtClean="0"/>
              <a:t>出</a:t>
            </a:r>
            <a:r>
              <a:rPr lang="en-US" altLang="zh-CN" smtClean="0"/>
              <a:t>//</a:t>
            </a:r>
            <a:r>
              <a:rPr lang="zh-CN" altLang="en-US" smtClean="0"/>
              <a:t>差</a:t>
            </a:r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/>
            </a:pPr>
            <a:r>
              <a:rPr lang="zh-CN" altLang="en-US" smtClean="0"/>
              <a:t>感慨</a:t>
            </a:r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/>
            </a:pPr>
            <a:r>
              <a:rPr lang="zh-CN" altLang="en-US" b="1" smtClean="0"/>
              <a:t>忙碌</a:t>
            </a:r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/>
            </a:pPr>
            <a:r>
              <a:rPr lang="zh-CN" altLang="en-US" smtClean="0"/>
              <a:t>身不由己</a:t>
            </a:r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/>
            </a:pPr>
            <a:endParaRPr lang="en-US" altLang="zh-CN" smtClean="0"/>
          </a:p>
        </p:txBody>
      </p:sp>
      <p:sp>
        <p:nvSpPr>
          <p:cNvPr id="87044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2286000" y="1295400"/>
            <a:ext cx="2514600" cy="4876800"/>
          </a:xfrm>
        </p:spPr>
        <p:txBody>
          <a:bodyPr/>
          <a:lstStyle/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8"/>
            </a:pPr>
            <a:r>
              <a:rPr lang="zh-CN" altLang="en-US" b="1" smtClean="0"/>
              <a:t>同情</a:t>
            </a:r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8"/>
            </a:pPr>
            <a:r>
              <a:rPr lang="zh-CN" altLang="en-US" smtClean="0"/>
              <a:t>煮</a:t>
            </a:r>
            <a:endParaRPr lang="en-US" altLang="zh-CN" smtClean="0"/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8"/>
            </a:pPr>
            <a:r>
              <a:rPr lang="zh-CN" altLang="en-US" smtClean="0"/>
              <a:t>保姆</a:t>
            </a:r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8"/>
            </a:pPr>
            <a:r>
              <a:rPr lang="zh-CN" altLang="en-US" smtClean="0"/>
              <a:t>顶风冒雨</a:t>
            </a:r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8"/>
            </a:pPr>
            <a:r>
              <a:rPr lang="zh-CN" altLang="en-US" smtClean="0"/>
              <a:t>机器人</a:t>
            </a:r>
            <a:endParaRPr lang="en-US" altLang="zh-CN" smtClean="0"/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8"/>
            </a:pPr>
            <a:r>
              <a:rPr lang="zh-CN" altLang="en-US" smtClean="0"/>
              <a:t>凌晨</a:t>
            </a:r>
            <a:endParaRPr lang="en-US" altLang="zh-CN" smtClean="0"/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8"/>
            </a:pPr>
            <a:r>
              <a:rPr lang="zh-CN" altLang="en-US" smtClean="0"/>
              <a:t>皱纹</a:t>
            </a:r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8"/>
            </a:pPr>
            <a:endParaRPr lang="en-US" altLang="zh-CN" smtClean="0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4495800" y="1295400"/>
            <a:ext cx="2209800" cy="480060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15"/>
              <a:defRPr/>
            </a:pPr>
            <a:r>
              <a:rPr lang="zh-CN" altLang="en-US" kern="0" dirty="0" smtClean="0"/>
              <a:t>眼袋</a:t>
            </a:r>
            <a:endParaRPr lang="en-US" altLang="zh-CN" kern="0" dirty="0" smtClean="0"/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15"/>
              <a:defRPr/>
            </a:pPr>
            <a:r>
              <a:rPr lang="zh-CN" altLang="en-US" kern="0" dirty="0" smtClean="0"/>
              <a:t>无穷无尽</a:t>
            </a:r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15"/>
              <a:defRPr/>
            </a:pPr>
            <a:r>
              <a:rPr lang="zh-CN" altLang="en-US" kern="0" dirty="0" smtClean="0"/>
              <a:t>叹</a:t>
            </a:r>
            <a:r>
              <a:rPr lang="en-US" altLang="zh-CN" kern="0" dirty="0" smtClean="0"/>
              <a:t>//</a:t>
            </a:r>
            <a:r>
              <a:rPr lang="zh-CN" altLang="en-US" kern="0" dirty="0" smtClean="0"/>
              <a:t>气</a:t>
            </a:r>
            <a:endParaRPr lang="en-US" altLang="zh-CN" kern="0" dirty="0" smtClean="0"/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15"/>
              <a:defRPr/>
            </a:pPr>
            <a:r>
              <a:rPr lang="zh-CN" altLang="en-US" kern="0" dirty="0" smtClean="0"/>
              <a:t>人生</a:t>
            </a:r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15"/>
              <a:defRPr/>
            </a:pPr>
            <a:r>
              <a:rPr lang="zh-CN" altLang="en-US" b="1" kern="0" dirty="0" smtClean="0"/>
              <a:t>乐趣</a:t>
            </a:r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15"/>
              <a:defRPr/>
            </a:pPr>
            <a:r>
              <a:rPr lang="zh-CN" altLang="en-US" b="1" kern="0" dirty="0" smtClean="0"/>
              <a:t>吃惊</a:t>
            </a:r>
            <a:endParaRPr lang="en-US" altLang="zh-CN" b="1" kern="0" dirty="0" smtClean="0"/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15"/>
              <a:defRPr/>
            </a:pPr>
            <a:r>
              <a:rPr lang="zh-CN" altLang="en-US" kern="0" dirty="0" smtClean="0"/>
              <a:t>自欺欺人</a:t>
            </a:r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6934200" y="1295400"/>
            <a:ext cx="2438400" cy="502920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22"/>
              <a:defRPr/>
            </a:pPr>
            <a:r>
              <a:rPr lang="zh-CN" altLang="en-US" kern="0" dirty="0" smtClean="0"/>
              <a:t>幼儿园</a:t>
            </a:r>
            <a:endParaRPr lang="en-US" altLang="zh-CN" kern="0" dirty="0" smtClean="0"/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22"/>
              <a:defRPr/>
            </a:pPr>
            <a:r>
              <a:rPr lang="zh-CN" altLang="en-US" kern="0" dirty="0" smtClean="0"/>
              <a:t>分享</a:t>
            </a:r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22"/>
              <a:defRPr/>
            </a:pPr>
            <a:r>
              <a:rPr lang="zh-CN" altLang="en-US" kern="0" dirty="0" smtClean="0"/>
              <a:t>津津有味</a:t>
            </a:r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22"/>
              <a:defRPr/>
            </a:pPr>
            <a:r>
              <a:rPr lang="zh-CN" altLang="en-US" kern="0" dirty="0" smtClean="0"/>
              <a:t>吸吮</a:t>
            </a:r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22"/>
              <a:defRPr/>
            </a:pPr>
            <a:r>
              <a:rPr lang="zh-CN" altLang="en-US" kern="0" dirty="0" smtClean="0"/>
              <a:t>淡</a:t>
            </a:r>
            <a:endParaRPr lang="en-US" altLang="zh-CN" kern="0" dirty="0" smtClean="0"/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22"/>
              <a:defRPr/>
            </a:pPr>
            <a:r>
              <a:rPr lang="zh-CN" altLang="en-US" kern="0" dirty="0" smtClean="0"/>
              <a:t>油渍</a:t>
            </a:r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22"/>
              <a:defRPr/>
            </a:pPr>
            <a:r>
              <a:rPr lang="zh-CN" altLang="en-US" kern="0" dirty="0" smtClean="0"/>
              <a:t>若有所思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语法</a:t>
            </a:r>
            <a:r>
              <a:rPr lang="en-US" altLang="zh-CN" smtClean="0"/>
              <a:t>1</a:t>
            </a:r>
            <a:r>
              <a:rPr lang="zh-CN" altLang="en-US" smtClean="0"/>
              <a:t>：</a:t>
            </a:r>
            <a:r>
              <a:rPr lang="en-US" altLang="zh-CN" smtClean="0">
                <a:latin typeface="Arial" charset="0"/>
              </a:rPr>
              <a:t>……</a:t>
            </a:r>
            <a:r>
              <a:rPr lang="zh-CN" altLang="en-US" smtClean="0"/>
              <a:t>得不得了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2209800"/>
            <a:ext cx="8610600" cy="2209800"/>
          </a:xfrm>
        </p:spPr>
        <p:txBody>
          <a:bodyPr/>
          <a:lstStyle/>
          <a:p>
            <a:pPr marL="609600" indent="-609600" eaLnBrk="1" hangingPunct="1">
              <a:buFont typeface="Tahoma" pitchFamily="34" charset="0"/>
              <a:buAutoNum type="arabicPeriod"/>
            </a:pPr>
            <a:r>
              <a:rPr lang="zh-CN" altLang="en-US" smtClean="0"/>
              <a:t>他竟然故意弄坏了我的东西，我</a:t>
            </a:r>
            <a:r>
              <a:rPr lang="zh-CN" altLang="en-US" u="sng" smtClean="0"/>
              <a:t>气得不得了</a:t>
            </a:r>
            <a:r>
              <a:rPr lang="zh-CN" altLang="en-US" smtClean="0"/>
              <a:t>。</a:t>
            </a:r>
          </a:p>
          <a:p>
            <a:pPr marL="609600" indent="-609600" eaLnBrk="1" hangingPunct="1">
              <a:buFont typeface="Tahoma" pitchFamily="34" charset="0"/>
              <a:buAutoNum type="arabicPeriod"/>
            </a:pPr>
            <a:r>
              <a:rPr lang="zh-CN" altLang="en-US" smtClean="0"/>
              <a:t>她都</a:t>
            </a:r>
            <a:r>
              <a:rPr lang="en-US" altLang="zh-CN" smtClean="0"/>
              <a:t>30</a:t>
            </a:r>
            <a:r>
              <a:rPr lang="zh-CN" altLang="en-US" smtClean="0"/>
              <a:t>多了，还没结婚，妈妈</a:t>
            </a:r>
            <a:r>
              <a:rPr lang="zh-CN" altLang="en-US" u="sng" smtClean="0"/>
              <a:t>急得不得了</a:t>
            </a:r>
            <a:r>
              <a:rPr lang="zh-CN" altLang="en-US" smtClean="0"/>
              <a:t>。</a:t>
            </a:r>
          </a:p>
          <a:p>
            <a:pPr marL="609600" indent="-609600" eaLnBrk="1" hangingPunct="1">
              <a:buFont typeface="Tahoma" pitchFamily="34" charset="0"/>
              <a:buAutoNum type="arabicPeriod"/>
            </a:pPr>
            <a:r>
              <a:rPr lang="zh-CN" altLang="en-US" smtClean="0"/>
              <a:t>那只小狗非常可爱，她</a:t>
            </a:r>
            <a:r>
              <a:rPr lang="zh-CN" altLang="en-US" u="sng" smtClean="0"/>
              <a:t>喜欢得不得了</a:t>
            </a:r>
            <a:r>
              <a:rPr lang="zh-CN" altLang="en-US" smtClean="0"/>
              <a:t>。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981200" y="5006975"/>
            <a:ext cx="5540375" cy="709613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/>
              <a:t>形容词、心理动词＋</a:t>
            </a:r>
            <a:r>
              <a:rPr lang="zh-CN" altLang="en-US" sz="4000" b="1">
                <a:solidFill>
                  <a:srgbClr val="FF0000"/>
                </a:solidFill>
              </a:rPr>
              <a:t>得</a:t>
            </a:r>
            <a:r>
              <a:rPr lang="zh-CN" altLang="en-US" sz="2800" b="1"/>
              <a:t>＋不得了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即时练习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76400"/>
            <a:ext cx="8763000" cy="3962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altLang="zh-CN" b="1" dirty="0" smtClean="0"/>
              <a:t>◇</a:t>
            </a:r>
            <a:r>
              <a:rPr lang="zh-CN" altLang="en-US" b="1" dirty="0" smtClean="0"/>
              <a:t>用</a:t>
            </a:r>
            <a:r>
              <a:rPr lang="zh-CN" altLang="en-US" b="1" dirty="0" smtClean="0">
                <a:latin typeface="Arial" charset="0"/>
              </a:rPr>
              <a:t>“</a:t>
            </a:r>
            <a:r>
              <a:rPr lang="en-US" altLang="zh-CN" b="1" dirty="0" smtClean="0">
                <a:latin typeface="Arial" charset="0"/>
              </a:rPr>
              <a:t>……</a:t>
            </a:r>
            <a:r>
              <a:rPr lang="zh-CN" altLang="en-US" b="1" dirty="0" smtClean="0"/>
              <a:t>得不得了</a:t>
            </a:r>
            <a:r>
              <a:rPr lang="zh-CN" altLang="en-US" b="1" dirty="0" smtClean="0">
                <a:latin typeface="Arial" charset="0"/>
              </a:rPr>
              <a:t>”</a:t>
            </a:r>
            <a:r>
              <a:rPr lang="zh-CN" altLang="en-US" b="1" dirty="0" smtClean="0"/>
              <a:t>完成句子：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zh-CN" altLang="en-US" dirty="0" smtClean="0"/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这里的夏天</a:t>
            </a:r>
            <a:r>
              <a:rPr lang="en-US" altLang="zh-CN" sz="2800" dirty="0" smtClean="0">
                <a:latin typeface="楷体_GB2312" pitchFamily="49" charset="-122"/>
                <a:ea typeface="楷体_GB2312" pitchFamily="49" charset="-122"/>
              </a:rPr>
              <a:t>___________________</a:t>
            </a: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每次考试之前，我</a:t>
            </a:r>
            <a:r>
              <a:rPr lang="en-US" altLang="zh-CN" sz="2800" dirty="0" smtClean="0">
                <a:latin typeface="楷体_GB2312" pitchFamily="49" charset="-122"/>
                <a:ea typeface="楷体_GB2312" pitchFamily="49" charset="-122"/>
              </a:rPr>
              <a:t>______________________</a:t>
            </a: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她既要照顾孩子，又要工作，</a:t>
            </a:r>
            <a:r>
              <a:rPr lang="en-US" altLang="zh-CN" sz="2800" dirty="0" smtClean="0">
                <a:latin typeface="楷体_GB2312" pitchFamily="49" charset="-122"/>
                <a:ea typeface="楷体_GB2312" pitchFamily="49" charset="-122"/>
              </a:rPr>
              <a:t>_____________</a:t>
            </a: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那份礼物正是他想要的，</a:t>
            </a:r>
            <a:r>
              <a:rPr lang="en-US" altLang="zh-CN" sz="2800" dirty="0" smtClean="0">
                <a:latin typeface="楷体_GB2312" pitchFamily="49" charset="-122"/>
                <a:ea typeface="楷体_GB2312" pitchFamily="49" charset="-122"/>
              </a:rPr>
              <a:t>________________</a:t>
            </a:r>
            <a:r>
              <a:rPr lang="zh-CN" altLang="en-US" sz="2800" dirty="0" smtClean="0"/>
              <a:t>。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743200" y="2819400"/>
            <a:ext cx="3962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热得不得了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983038" y="3343275"/>
            <a:ext cx="419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>
                <a:solidFill>
                  <a:schemeClr val="hlink"/>
                </a:solidFill>
                <a:ea typeface="楷体_GB2312" pitchFamily="49" charset="-122"/>
              </a:rPr>
              <a:t>都</a:t>
            </a: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紧张得不得了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5334000" y="3810000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忙得不得了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4735513" y="4343400"/>
            <a:ext cx="37877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>
                <a:solidFill>
                  <a:schemeClr val="folHlink"/>
                </a:solidFill>
                <a:ea typeface="楷体_GB2312" pitchFamily="49" charset="-122"/>
              </a:rPr>
              <a:t>所以，他高兴得不得了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语法</a:t>
            </a:r>
            <a:r>
              <a:rPr lang="en-US" altLang="zh-CN" smtClean="0"/>
              <a:t>2</a:t>
            </a:r>
            <a:r>
              <a:rPr lang="zh-CN" altLang="en-US" smtClean="0"/>
              <a:t>：几乎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05000"/>
            <a:ext cx="8650288" cy="2514600"/>
          </a:xfrm>
        </p:spPr>
        <p:txBody>
          <a:bodyPr/>
          <a:lstStyle/>
          <a:p>
            <a:pPr marL="609600" indent="-60960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sz="2800" smtClean="0"/>
              <a:t>他的声音很低，</a:t>
            </a:r>
            <a:r>
              <a:rPr lang="zh-CN" altLang="en-US" sz="2800" smtClean="0">
                <a:solidFill>
                  <a:srgbClr val="FF0000"/>
                </a:solidFill>
              </a:rPr>
              <a:t>几乎</a:t>
            </a:r>
            <a:r>
              <a:rPr lang="zh-CN" altLang="en-US" sz="2800" u="sng" smtClean="0"/>
              <a:t>完全</a:t>
            </a:r>
            <a:r>
              <a:rPr lang="zh-CN" altLang="en-US" sz="2800" smtClean="0"/>
              <a:t>听不见。</a:t>
            </a:r>
          </a:p>
          <a:p>
            <a:pPr marL="609600" indent="-60960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sz="2800" smtClean="0"/>
              <a:t>为了买到一张车票，我</a:t>
            </a:r>
            <a:r>
              <a:rPr lang="zh-CN" altLang="en-US" sz="2800" smtClean="0">
                <a:solidFill>
                  <a:srgbClr val="FF0000"/>
                </a:solidFill>
              </a:rPr>
              <a:t>几乎</a:t>
            </a:r>
            <a:r>
              <a:rPr lang="zh-CN" altLang="en-US" sz="2800" smtClean="0"/>
              <a:t>排了</a:t>
            </a:r>
            <a:r>
              <a:rPr lang="zh-CN" altLang="en-US" sz="2800" u="sng" smtClean="0"/>
              <a:t>两个钟头</a:t>
            </a:r>
            <a:r>
              <a:rPr lang="zh-CN" altLang="en-US" sz="2800" smtClean="0"/>
              <a:t>的队。</a:t>
            </a:r>
          </a:p>
          <a:p>
            <a:pPr marL="609600" indent="-60960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sz="2800" smtClean="0"/>
              <a:t>娜塔莎汉语说得太好了，</a:t>
            </a:r>
            <a:r>
              <a:rPr lang="zh-CN" altLang="en-US" sz="2800" smtClean="0">
                <a:solidFill>
                  <a:srgbClr val="FF0000"/>
                </a:solidFill>
              </a:rPr>
              <a:t>几乎</a:t>
            </a:r>
            <a:r>
              <a:rPr lang="zh-CN" altLang="en-US" sz="2800" u="sng" smtClean="0"/>
              <a:t>像中国人一样</a:t>
            </a:r>
            <a:r>
              <a:rPr lang="zh-CN" altLang="en-US" sz="2800" smtClean="0"/>
              <a:t>。</a:t>
            </a:r>
          </a:p>
          <a:p>
            <a:pPr marL="609600" indent="-60960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sz="2800" smtClean="0">
                <a:solidFill>
                  <a:srgbClr val="FF0000"/>
                </a:solidFill>
              </a:rPr>
              <a:t>几乎</a:t>
            </a:r>
            <a:r>
              <a:rPr lang="zh-CN" altLang="en-US" sz="2800" u="sng" smtClean="0"/>
              <a:t>所有</a:t>
            </a:r>
            <a:r>
              <a:rPr lang="zh-CN" altLang="en-US" sz="2800" smtClean="0"/>
              <a:t>来北京的游客都会品尝一下烤鸭。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即时练习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839200" cy="4419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altLang="zh-CN" sz="2800" b="1" dirty="0" smtClean="0"/>
              <a:t>◇</a:t>
            </a:r>
            <a:r>
              <a:rPr lang="zh-CN" altLang="en-US" sz="2800" b="1" dirty="0" smtClean="0"/>
              <a:t>用</a:t>
            </a:r>
            <a:r>
              <a:rPr lang="zh-CN" altLang="en-US" sz="2800" b="1" dirty="0" smtClean="0">
                <a:latin typeface="Arial" charset="0"/>
              </a:rPr>
              <a:t>“</a:t>
            </a:r>
            <a:r>
              <a:rPr lang="zh-CN" altLang="en-US" sz="2800" b="1" dirty="0" smtClean="0"/>
              <a:t>几乎</a:t>
            </a:r>
            <a:r>
              <a:rPr lang="zh-CN" altLang="en-US" sz="2800" b="1" dirty="0" smtClean="0">
                <a:latin typeface="Arial" charset="0"/>
              </a:rPr>
              <a:t>”</a:t>
            </a:r>
            <a:r>
              <a:rPr lang="zh-CN" altLang="en-US" sz="2800" b="1" dirty="0" smtClean="0"/>
              <a:t>完成句子：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zh-CN" altLang="en-US" sz="2800" dirty="0" smtClean="0"/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房间里太暗了，</a:t>
            </a:r>
            <a:r>
              <a:rPr lang="en-US" altLang="zh-CN" sz="2800" dirty="0" smtClean="0">
                <a:latin typeface="楷体_GB2312" pitchFamily="49" charset="-122"/>
                <a:ea typeface="楷体_GB2312" pitchFamily="49" charset="-122"/>
              </a:rPr>
              <a:t>__________________________</a:t>
            </a: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他的记性好极了，只要是学过的生词</a:t>
            </a:r>
            <a:r>
              <a:rPr lang="en-US" altLang="zh-CN" sz="2800" dirty="0" smtClean="0">
                <a:latin typeface="楷体_GB2312" pitchFamily="49" charset="-122"/>
                <a:ea typeface="楷体_GB2312" pitchFamily="49" charset="-122"/>
              </a:rPr>
              <a:t>________________________</a:t>
            </a: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为了完成这篇论文，</a:t>
            </a:r>
            <a:r>
              <a:rPr lang="en-US" altLang="zh-CN" sz="2800" dirty="0" smtClean="0">
                <a:latin typeface="楷体_GB2312" pitchFamily="49" charset="-122"/>
                <a:ea typeface="楷体_GB2312" pitchFamily="49" charset="-122"/>
              </a:rPr>
              <a:t>__________________________</a:t>
            </a: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这次考试很简单，</a:t>
            </a:r>
            <a:r>
              <a:rPr lang="en-US" altLang="zh-CN" sz="2800" dirty="0" smtClean="0">
                <a:latin typeface="楷体_GB2312" pitchFamily="49" charset="-122"/>
                <a:ea typeface="楷体_GB2312" pitchFamily="49" charset="-122"/>
              </a:rPr>
              <a:t>___________________________</a:t>
            </a: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他是现在最有名的影星，</a:t>
            </a:r>
            <a:r>
              <a:rPr lang="en-US" altLang="zh-CN" sz="2800" dirty="0" smtClean="0">
                <a:latin typeface="楷体_GB2312" pitchFamily="49" charset="-122"/>
                <a:ea typeface="楷体_GB2312" pitchFamily="49" charset="-122"/>
              </a:rPr>
              <a:t>_____________________</a:t>
            </a: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352800" y="2528888"/>
            <a:ext cx="4724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>
                <a:solidFill>
                  <a:srgbClr val="3333CC"/>
                </a:solidFill>
                <a:ea typeface="楷体_GB2312" pitchFamily="49" charset="-122"/>
              </a:rPr>
              <a:t>几乎什么也看不见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762000" y="3505200"/>
            <a:ext cx="403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>
                <a:solidFill>
                  <a:srgbClr val="3333CC"/>
                </a:solidFill>
                <a:ea typeface="楷体_GB2312" pitchFamily="49" charset="-122"/>
              </a:rPr>
              <a:t>几乎都能记住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038600" y="3962400"/>
            <a:ext cx="411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>
                <a:solidFill>
                  <a:srgbClr val="3333CC"/>
                </a:solidFill>
                <a:ea typeface="楷体_GB2312" pitchFamily="49" charset="-122"/>
              </a:rPr>
              <a:t>他几乎一个暑假都没休息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3657600" y="4495800"/>
            <a:ext cx="457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>
                <a:solidFill>
                  <a:srgbClr val="3333CC"/>
                </a:solidFill>
                <a:ea typeface="楷体_GB2312" pitchFamily="49" charset="-122"/>
              </a:rPr>
              <a:t>他几乎全都答对了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4648200" y="5029200"/>
            <a:ext cx="3962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>
                <a:solidFill>
                  <a:srgbClr val="3333CC"/>
                </a:solidFill>
                <a:ea typeface="楷体_GB2312" pitchFamily="49" charset="-122"/>
              </a:rPr>
              <a:t>几乎每个人都知道他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语法</a:t>
            </a:r>
            <a:r>
              <a:rPr lang="en-US" altLang="zh-CN" smtClean="0"/>
              <a:t>3</a:t>
            </a:r>
            <a:r>
              <a:rPr lang="zh-CN" altLang="en-US" smtClean="0"/>
              <a:t>：无</a:t>
            </a:r>
            <a:r>
              <a:rPr lang="en-US" altLang="zh-CN" smtClean="0">
                <a:latin typeface="Arial" charset="0"/>
              </a:rPr>
              <a:t>……</a:t>
            </a:r>
            <a:r>
              <a:rPr lang="zh-CN" altLang="en-US" smtClean="0"/>
              <a:t>无</a:t>
            </a:r>
            <a:r>
              <a:rPr lang="en-US" altLang="zh-CN" smtClean="0">
                <a:latin typeface="Arial" charset="0"/>
              </a:rPr>
              <a:t>……</a:t>
            </a:r>
            <a:endParaRPr lang="en-US" altLang="zh-CN" smtClean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0" y="1676400"/>
            <a:ext cx="8955088" cy="4075113"/>
          </a:xfrm>
        </p:spPr>
        <p:txBody>
          <a:bodyPr/>
          <a:lstStyle/>
          <a:p>
            <a:pPr marL="609600" indent="-609600" eaLnBrk="1" hangingPunct="1">
              <a:buClrTx/>
              <a:buFont typeface="Tahoma" pitchFamily="34" charset="0"/>
              <a:buAutoNum type="arabicPeriod"/>
            </a:pPr>
            <a:r>
              <a:rPr lang="zh-CN" altLang="en-US" sz="2800" smtClean="0"/>
              <a:t>不知道怎么回事，他冲我</a:t>
            </a:r>
            <a:r>
              <a:rPr lang="zh-CN" altLang="en-US" sz="2800" smtClean="0">
                <a:solidFill>
                  <a:schemeClr val="folHlink"/>
                </a:solidFill>
              </a:rPr>
              <a:t>无缘无故</a:t>
            </a:r>
            <a:r>
              <a:rPr lang="zh-CN" altLang="en-US" sz="2800" smtClean="0"/>
              <a:t>地发了一顿火。</a:t>
            </a:r>
            <a:endParaRPr lang="en-US" altLang="zh-CN" sz="2800" smtClean="0"/>
          </a:p>
          <a:p>
            <a:pPr marL="609600" indent="-609600" eaLnBrk="1" hangingPunct="1">
              <a:buClrTx/>
              <a:buFont typeface="Tahoma" pitchFamily="34" charset="0"/>
              <a:buAutoNum type="arabicPeriod"/>
            </a:pPr>
            <a:r>
              <a:rPr lang="zh-CN" altLang="en-US" sz="2800" smtClean="0"/>
              <a:t>这样一个</a:t>
            </a:r>
            <a:r>
              <a:rPr lang="zh-CN" altLang="en-US" sz="2800" smtClean="0">
                <a:solidFill>
                  <a:schemeClr val="folHlink"/>
                </a:solidFill>
              </a:rPr>
              <a:t>无情无义</a:t>
            </a:r>
            <a:r>
              <a:rPr lang="zh-CN" altLang="en-US" sz="2800" smtClean="0"/>
              <a:t>的人，谁愿意跟他交往呢？</a:t>
            </a:r>
          </a:p>
          <a:p>
            <a:pPr marL="609600" indent="-609600" eaLnBrk="1" hangingPunct="1">
              <a:buClrTx/>
              <a:buFont typeface="Tahoma" pitchFamily="34" charset="0"/>
              <a:buAutoNum type="arabicPeriod"/>
            </a:pPr>
            <a:r>
              <a:rPr lang="zh-CN" altLang="en-US" sz="2800" smtClean="0"/>
              <a:t>孔子的思想几乎</a:t>
            </a:r>
            <a:r>
              <a:rPr lang="zh-CN" altLang="en-US" sz="2800" smtClean="0">
                <a:solidFill>
                  <a:schemeClr val="folHlink"/>
                </a:solidFill>
              </a:rPr>
              <a:t>无时无刻</a:t>
            </a:r>
            <a:r>
              <a:rPr lang="zh-CN" altLang="en-US" sz="2800" smtClean="0">
                <a:solidFill>
                  <a:srgbClr val="FF0000"/>
                </a:solidFill>
              </a:rPr>
              <a:t>不</a:t>
            </a:r>
            <a:r>
              <a:rPr lang="zh-CN" altLang="en-US" sz="2800" smtClean="0"/>
              <a:t>在影响着中国人的观念和行动。</a:t>
            </a:r>
          </a:p>
          <a:p>
            <a:pPr marL="609600" indent="-609600" eaLnBrk="1" hangingPunct="1">
              <a:buClrTx/>
              <a:buFont typeface="Tahoma" pitchFamily="34" charset="0"/>
              <a:buAutoNum type="arabicPeriod"/>
            </a:pPr>
            <a:r>
              <a:rPr lang="zh-CN" altLang="en-US" sz="2800" smtClean="0"/>
              <a:t>她在这里</a:t>
            </a:r>
            <a:r>
              <a:rPr lang="zh-CN" altLang="en-US" sz="2800" smtClean="0">
                <a:solidFill>
                  <a:schemeClr val="folHlink"/>
                </a:solidFill>
              </a:rPr>
              <a:t>无亲无故</a:t>
            </a:r>
            <a:r>
              <a:rPr lang="zh-CN" altLang="en-US" sz="2800" smtClean="0"/>
              <a:t>，</a:t>
            </a:r>
            <a:r>
              <a:rPr lang="zh-CN" altLang="en-US" sz="2800" smtClean="0">
                <a:solidFill>
                  <a:schemeClr val="folHlink"/>
                </a:solidFill>
              </a:rPr>
              <a:t>无依无靠</a:t>
            </a:r>
            <a:r>
              <a:rPr lang="zh-CN" altLang="en-US" sz="2800" smtClean="0"/>
              <a:t>，十分孤单。</a:t>
            </a:r>
          </a:p>
          <a:p>
            <a:pPr marL="609600" indent="-609600" eaLnBrk="1" hangingPunct="1">
              <a:buClrTx/>
              <a:buFont typeface="Tahoma" pitchFamily="34" charset="0"/>
              <a:buAutoNum type="arabicPeriod"/>
            </a:pPr>
            <a:r>
              <a:rPr lang="zh-CN" altLang="en-US" sz="2800" smtClean="0"/>
              <a:t>母亲每天忙忙碌碌，好像身上有</a:t>
            </a:r>
            <a:r>
              <a:rPr lang="zh-CN" altLang="en-US" sz="2800" smtClean="0">
                <a:solidFill>
                  <a:schemeClr val="folHlink"/>
                </a:solidFill>
              </a:rPr>
              <a:t>无穷无尽</a:t>
            </a:r>
            <a:r>
              <a:rPr lang="zh-CN" altLang="en-US" sz="2800" smtClean="0"/>
              <a:t>的力量。</a:t>
            </a:r>
          </a:p>
          <a:p>
            <a:pPr marL="609600" indent="-609600" eaLnBrk="1" hangingPunct="1">
              <a:buClrTx/>
              <a:buFont typeface="Tahoma" pitchFamily="34" charset="0"/>
              <a:buAutoNum type="arabicPeriod"/>
            </a:pPr>
            <a:r>
              <a:rPr lang="zh-CN" altLang="en-US" sz="2800" smtClean="0"/>
              <a:t>他不想结婚，他喜欢现在这种</a:t>
            </a:r>
            <a:r>
              <a:rPr lang="zh-CN" altLang="en-US" sz="2800" smtClean="0">
                <a:solidFill>
                  <a:schemeClr val="folHlink"/>
                </a:solidFill>
              </a:rPr>
              <a:t>无拘无束、无牵无挂</a:t>
            </a:r>
            <a:r>
              <a:rPr lang="zh-CN" altLang="en-US" sz="2800" smtClean="0"/>
              <a:t>的生活。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1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（2）坐在时光上ppt1</Template>
  <TotalTime>2360</TotalTime>
  <Words>1220</Words>
  <Application>Microsoft Office PowerPoint</Application>
  <PresentationFormat>On-screen Show (4:3)</PresentationFormat>
  <Paragraphs>134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20</vt:i4>
      </vt:variant>
      <vt:variant>
        <vt:lpstr>Slide Titles</vt:lpstr>
      </vt:variant>
      <vt:variant>
        <vt:i4>14</vt:i4>
      </vt:variant>
    </vt:vector>
  </HeadingPairs>
  <TitlesOfParts>
    <vt:vector size="43" baseType="lpstr">
      <vt:lpstr>Tahoma</vt:lpstr>
      <vt:lpstr>宋体</vt:lpstr>
      <vt:lpstr>Arial</vt:lpstr>
      <vt:lpstr>Wingdings</vt:lpstr>
      <vt:lpstr>Calibri</vt:lpstr>
      <vt:lpstr>楷体_GB2312</vt:lpstr>
      <vt:lpstr>楷体</vt:lpstr>
      <vt:lpstr>Times New Roman</vt:lpstr>
      <vt:lpstr>华文新魏</vt:lpstr>
      <vt:lpstr>Blends</vt:lpstr>
      <vt:lpstr>1_Blends</vt:lpstr>
      <vt:lpstr>2_Blends</vt:lpstr>
      <vt:lpstr>9_Blends</vt:lpstr>
      <vt:lpstr>3_Blends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4_Blends</vt:lpstr>
      <vt:lpstr>5_Blends</vt:lpstr>
      <vt:lpstr>6_Blends</vt:lpstr>
      <vt:lpstr>15_Blends</vt:lpstr>
      <vt:lpstr>16_Blends</vt:lpstr>
      <vt:lpstr>17_Blends</vt:lpstr>
      <vt:lpstr>18_Blends</vt:lpstr>
      <vt:lpstr>19_Blends</vt:lpstr>
      <vt:lpstr>PowerPoint Presentation</vt:lpstr>
      <vt:lpstr>乐趣</vt:lpstr>
      <vt:lpstr>吃惊</vt:lpstr>
      <vt:lpstr>生词</vt:lpstr>
      <vt:lpstr>语法1：……得不得了</vt:lpstr>
      <vt:lpstr>即时练习</vt:lpstr>
      <vt:lpstr>语法2：几乎</vt:lpstr>
      <vt:lpstr>即时练习</vt:lpstr>
      <vt:lpstr>语法3：无……无……</vt:lpstr>
      <vt:lpstr>即时练习</vt:lpstr>
      <vt:lpstr>语法4：至今</vt:lpstr>
      <vt:lpstr>即时练习</vt:lpstr>
      <vt:lpstr>小结；作业</vt:lpstr>
      <vt:lpstr>预习</vt:lpstr>
    </vt:vector>
  </TitlesOfParts>
  <Company>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第二课</dc:title>
  <dc:creator>User</dc:creator>
  <cp:lastModifiedBy>N</cp:lastModifiedBy>
  <cp:revision>114</cp:revision>
  <dcterms:created xsi:type="dcterms:W3CDTF">2011-08-09T07:56:05Z</dcterms:created>
  <dcterms:modified xsi:type="dcterms:W3CDTF">2014-10-08T08:11:56Z</dcterms:modified>
</cp:coreProperties>
</file>