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30" y="1190201"/>
            <a:ext cx="5593192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 indent="900048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(Kesme</a:t>
            </a:r>
            <a:r>
              <a:rPr lang="en-US" altLang="zh-CN" sz="360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Etkisi)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61566" y="159330"/>
            <a:ext cx="7582666" cy="6096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8191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552112"/>
                </a:solidFill>
                <a:latin typeface="Arial"/>
                <a:ea typeface="Arial"/>
              </a:rPr>
              <a:t>Kesme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çubuğu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eksenine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Q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yüklediğimizde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çubuğu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ayırdığını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düşünelim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yüzeyinde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üniform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dağılan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2266442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Τ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Q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 indent="338328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ifade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6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6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(kesme)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ea typeface="Arial"/>
              </a:rPr>
              <a:t>(kg/cm</a:t>
            </a:r>
            <a:r>
              <a:rPr lang="en-US" altLang="zh-CN" sz="1600" spc="-3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0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ea typeface="Arial"/>
              </a:rPr>
              <a:t>Q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</a:rPr>
              <a:t>(kg)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2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2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09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ea typeface="Arial"/>
              </a:rPr>
              <a:t>alanı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90" dirty="0">
                <a:solidFill>
                  <a:srgbClr val="000000"/>
                </a:solidFill>
                <a:latin typeface="Arial"/>
                <a:ea typeface="Arial"/>
              </a:rPr>
              <a:t>(cm</a:t>
            </a:r>
            <a:r>
              <a:rPr lang="en-US" altLang="zh-CN" sz="1600" spc="-55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1433449" y="192114"/>
            <a:ext cx="7506699" cy="3376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10028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Kesme</a:t>
            </a:r>
            <a:r>
              <a:rPr lang="en-US" altLang="zh-CN" sz="3200" b="1" spc="-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5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</a:t>
            </a:r>
            <a:r>
              <a:rPr lang="en-US" altLang="zh-CN" sz="24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283844" indent="48767" hangingPunct="0">
              <a:lnSpc>
                <a:spcPct val="144583"/>
              </a:lnSpc>
            </a:pP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Τ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8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edilir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Hesaplamalarda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olması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kontrol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uygulamada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önemi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büyüktür.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7294" y="3751884"/>
            <a:ext cx="725289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Saç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levhaların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kesilmesi,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delinmesi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saç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7294" y="4209277"/>
            <a:ext cx="7223262" cy="1097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49583"/>
              </a:lnSpc>
            </a:pP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levhadan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presle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parça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çıkartılması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ahşap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birbirlerine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bağlanmalarına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7294" y="5398160"/>
            <a:ext cx="725287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06067" algn="l"/>
                <a:tab pos="4039108" algn="l"/>
                <a:tab pos="5497957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ilişkin	hesaplamalarda	kesme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17294" y="5946688"/>
            <a:ext cx="28409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belirlenmesi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1609089" y="199568"/>
            <a:ext cx="7332240" cy="2081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0848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Delik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basınç</a:t>
            </a:r>
            <a:r>
              <a:rPr lang="en-US" altLang="zh-CN" sz="3200" b="1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gerilmeleri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283464" indent="-283464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Harekete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zorlanan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levhalar,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perçinlerin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levhalar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kalan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kısımlarına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hareket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doğrultusunda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basınç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yaparlar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Etki-tepki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prensibine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levhaların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perçinlere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2554" y="2280970"/>
            <a:ext cx="707670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perçinlerin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levhalara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basınçları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birbirlerine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09089" y="2646730"/>
            <a:ext cx="7331831" cy="3597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4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eşittir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4" indent="-283464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9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Perçinlerin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levhalar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kalan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yüzeylerine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levhaların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delik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kesitlerine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basınca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30" dirty="0">
                <a:solidFill>
                  <a:srgbClr val="BF0000"/>
                </a:solidFill>
                <a:latin typeface="Arial"/>
                <a:ea typeface="Arial"/>
              </a:rPr>
              <a:t>Delik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60" dirty="0">
                <a:solidFill>
                  <a:srgbClr val="BF0000"/>
                </a:solidFill>
                <a:latin typeface="Arial"/>
                <a:ea typeface="Arial"/>
              </a:rPr>
              <a:t>basıncı</a:t>
            </a:r>
            <a:r>
              <a:rPr lang="en-US" altLang="zh-CN" sz="2400" b="1" i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alana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isabet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basınca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Delik</a:t>
            </a:r>
            <a:r>
              <a:rPr lang="en-US" altLang="zh-CN" sz="2400" b="1" i="1" spc="6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basınç</a:t>
            </a:r>
            <a:r>
              <a:rPr lang="en-US" altLang="zh-CN" sz="2400" b="1" i="1" spc="69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gerilmesi</a:t>
            </a:r>
            <a:r>
              <a:rPr lang="en-US" altLang="zh-CN" sz="2400" b="1" i="1" spc="6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16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gösterilir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 indent="1684274">
              <a:lnSpc>
                <a:spcPct val="1116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d.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</a:t>
            </a:r>
          </a:p>
          <a:p>
            <a:pPr marL="0" indent="420624">
              <a:lnSpc>
                <a:spcPct val="100000"/>
              </a:lnSpc>
              <a:spcBef>
                <a:spcPts val="22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çapı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50596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kalınlığı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Ekran Gösterisi (4:3)</PresentationFormat>
  <Paragraphs>121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2020-01-07T11:58:34Z</dcterms:modified>
</cp:coreProperties>
</file>