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zbyka.ru/deti/shkolnyjj-pomoshhnik" TargetMode="External"/><Relationship Id="rId2" Type="http://schemas.openxmlformats.org/officeDocument/2006/relationships/hyperlink" Target="https://www.litres.ru/tamara-babasheva/uchimsya-pisat-sochinenie-metodicheskoe-rukovodstvo-dlya-shkolnikov/chitat-onlay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1CD9-E5B9-4EFC-B13E-D8958770E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Сочинение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45E55-F261-464A-8292-5AC8187505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1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36BDE-447A-4B98-AA9E-6516A8BC8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58687"/>
          </a:xfrm>
        </p:spPr>
        <p:txBody>
          <a:bodyPr>
            <a:normAutofit/>
          </a:bodyPr>
          <a:lstStyle/>
          <a:p>
            <a:r>
              <a:rPr lang="ru-RU" sz="2200" b="1" dirty="0"/>
              <a:t>Деепричастия </a:t>
            </a:r>
            <a:endParaRPr lang="en-US" sz="2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AAF7A-9606-4E2D-8F35-52ED3996C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9601200" cy="4422913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Деепричастие – это форма глагола, которая обозначает вторичное действие, то есть действие или состояние другого действия или состояния («читая» , «завершившись») . Деепричастие – неизменяемая форма, которая в предложении, как правило, входит в состав обособленного обстоятельства. </a:t>
            </a:r>
          </a:p>
          <a:p>
            <a:pPr algn="just"/>
            <a:r>
              <a:rPr lang="ru-RU" dirty="0"/>
              <a:t>Деепричастия совершенного вида образуются от основы неопределенной формы или прошедшего времени (которые, как правило, совпадают) при помощи суффиксов -в, -вши, -ши. </a:t>
            </a:r>
          </a:p>
          <a:p>
            <a:pPr algn="just"/>
            <a:r>
              <a:rPr lang="ru-RU" dirty="0"/>
              <a:t>Деепричастия несовершенного вида образуются от основы настоящего времени глагола при помощи суффикса -а (-я)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987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7AF2D-897C-4E4B-8843-4A302A675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68626"/>
            <a:ext cx="9601200" cy="5098774"/>
          </a:xfrm>
        </p:spPr>
        <p:txBody>
          <a:bodyPr/>
          <a:lstStyle/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161616"/>
                </a:solidFill>
                <a:latin typeface="HeliosLight"/>
              </a:rPr>
              <a:t>						Директору магазина №38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161616"/>
                </a:solidFill>
                <a:latin typeface="HeliosLight"/>
              </a:rPr>
              <a:t>						Алисовой К.Р.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161616"/>
                </a:solidFill>
                <a:latin typeface="HeliosLight"/>
              </a:rPr>
              <a:t>						от постоянной покупательницы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161616"/>
                </a:solidFill>
                <a:latin typeface="HeliosLight"/>
              </a:rPr>
              <a:t>						</a:t>
            </a:r>
            <a:r>
              <a:rPr lang="ru-RU" sz="1800" b="0" i="0" u="none" strike="noStrike" baseline="0" dirty="0" err="1">
                <a:solidFill>
                  <a:srgbClr val="161616"/>
                </a:solidFill>
                <a:latin typeface="HeliosLight"/>
              </a:rPr>
              <a:t>Лопатовой</a:t>
            </a:r>
            <a:r>
              <a:rPr lang="ru-RU" sz="1800" b="0" i="0" u="none" strike="noStrike" baseline="0" dirty="0">
                <a:solidFill>
                  <a:srgbClr val="161616"/>
                </a:solidFill>
                <a:latin typeface="HeliosLight"/>
              </a:rPr>
              <a:t> Н.Д.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161616"/>
                </a:solidFill>
                <a:latin typeface="HeliosLight"/>
              </a:rPr>
              <a:t>				</a:t>
            </a:r>
          </a:p>
          <a:p>
            <a:pPr marL="0" indent="0" algn="l">
              <a:buNone/>
            </a:pPr>
            <a:r>
              <a:rPr lang="ru-RU" sz="1800" dirty="0">
                <a:solidFill>
                  <a:srgbClr val="161616"/>
                </a:solidFill>
                <a:latin typeface="HeliosLight"/>
              </a:rPr>
              <a:t>				</a:t>
            </a:r>
            <a:r>
              <a:rPr lang="ru-RU" sz="1800" b="0" i="0" u="none" strike="noStrike" baseline="0" dirty="0">
                <a:solidFill>
                  <a:srgbClr val="161616"/>
                </a:solidFill>
                <a:latin typeface="HeliosLight"/>
              </a:rPr>
              <a:t>БЛАГОДАРНОСТЬ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161616"/>
                </a:solidFill>
                <a:latin typeface="HeliosLight"/>
              </a:rPr>
              <a:t>	13.09.2000 я забыла в Вашем магазине свою сумку с документами. Ваши служащие Крылова П.К. и Алексеев В.Т. были так внимательны и добры, что в тот же вечер позвонили мне по телефону и сообщили, где я могу найти сумку. Примите мою искреннюю благодарность! Большое спасибо!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161616"/>
                </a:solidFill>
                <a:latin typeface="HeliosLight"/>
              </a:rPr>
              <a:t>14.09.2000 							</a:t>
            </a:r>
            <a:r>
              <a:rPr lang="ru-RU" sz="1800" b="0" i="0" u="none" strike="noStrike" baseline="0" dirty="0" err="1">
                <a:solidFill>
                  <a:srgbClr val="161616"/>
                </a:solidFill>
                <a:latin typeface="HeliosLight"/>
              </a:rPr>
              <a:t>Лопатова</a:t>
            </a:r>
            <a:r>
              <a:rPr lang="ru-RU" sz="1800" b="0" i="0" u="none" strike="noStrike" baseline="0" dirty="0">
                <a:solidFill>
                  <a:srgbClr val="161616"/>
                </a:solidFill>
                <a:latin typeface="HeliosLight"/>
              </a:rPr>
              <a:t> Н.Д.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097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0A3CE-CCF7-4D89-A654-04862F76D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48139"/>
            <a:ext cx="9601200" cy="5019261"/>
          </a:xfrm>
        </p:spPr>
        <p:txBody>
          <a:bodyPr/>
          <a:lstStyle/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161616"/>
                </a:solidFill>
                <a:latin typeface="HeliosLight"/>
              </a:rPr>
              <a:t>						Коменданту общежития №6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161616"/>
                </a:solidFill>
                <a:latin typeface="HeliosLight"/>
              </a:rPr>
              <a:t>						Иванову В.П.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161616"/>
                </a:solidFill>
                <a:latin typeface="HeliosLight"/>
              </a:rPr>
              <a:t>						от Кортес Д.П.,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161616"/>
                </a:solidFill>
                <a:latin typeface="HeliosLight"/>
              </a:rPr>
              <a:t>						проживающей в комнате №356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161616"/>
                </a:solidFill>
                <a:latin typeface="HeliosLight"/>
              </a:rPr>
              <a:t>				</a:t>
            </a:r>
          </a:p>
          <a:p>
            <a:pPr marL="0" indent="0" algn="l">
              <a:buNone/>
            </a:pPr>
            <a:r>
              <a:rPr lang="ru-RU" sz="1800" dirty="0">
                <a:solidFill>
                  <a:srgbClr val="161616"/>
                </a:solidFill>
                <a:latin typeface="HeliosLight"/>
              </a:rPr>
              <a:t>				</a:t>
            </a:r>
            <a:r>
              <a:rPr lang="ru-RU" sz="1800" b="1" i="0" u="none" strike="noStrike" baseline="0" dirty="0">
                <a:solidFill>
                  <a:srgbClr val="161616"/>
                </a:solidFill>
                <a:latin typeface="HeliosLight"/>
              </a:rPr>
              <a:t>ЖАЛОБА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161616"/>
                </a:solidFill>
                <a:latin typeface="HeliosLight"/>
              </a:rPr>
              <a:t>	Довожу до Вашего сведения, что мои соседи, проживающие в комнате № 355, каждую ночь шумят, слушают громкую музыку и кричат. Они мешают мне отдыхать и не обращают внимания на мои просьбы. Прошу Вас принять соответствующие меры.</a:t>
            </a:r>
          </a:p>
          <a:p>
            <a:pPr marL="0" indent="0" algn="l">
              <a:buNone/>
            </a:pPr>
            <a:r>
              <a:rPr lang="ru-RU" sz="1800" b="0" i="0" u="none" strike="noStrike" baseline="0" dirty="0">
                <a:solidFill>
                  <a:srgbClr val="161616"/>
                </a:solidFill>
                <a:latin typeface="HeliosLight"/>
              </a:rPr>
              <a:t>13.09.2000 								Кортес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5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D1DFA-A877-4D00-BB65-586208088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30087"/>
            <a:ext cx="9601200" cy="5337313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ru-RU" b="1" i="0" u="none" strike="noStrike" baseline="0" dirty="0">
                <a:solidFill>
                  <a:srgbClr val="161616"/>
                </a:solidFill>
                <a:latin typeface="AvantGardeGothicC-Demi"/>
              </a:rPr>
              <a:t>Автобиография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 — это рассказ о себе в официальной обстановке. Этот документ необходимо написать, если Вы хотите работать в российском государственном учреждении. Форма его достаточно свободная, но есть информация, которая в Вашей автобиографии должна присутствовать обязательно:</a:t>
            </a:r>
          </a:p>
          <a:p>
            <a:pPr algn="l"/>
            <a:r>
              <a:rPr lang="ru-RU" i="0" u="none" strike="noStrike" baseline="0" dirty="0">
                <a:solidFill>
                  <a:srgbClr val="161616"/>
                </a:solidFill>
                <a:latin typeface="TT4C080O00"/>
              </a:rPr>
              <a:t>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фамилия, имя, (отчество);</a:t>
            </a:r>
          </a:p>
          <a:p>
            <a:pPr algn="l"/>
            <a:r>
              <a:rPr lang="ru-RU" i="0" u="none" strike="noStrike" baseline="0" dirty="0">
                <a:solidFill>
                  <a:srgbClr val="161616"/>
                </a:solidFill>
                <a:latin typeface="TT4C080O00"/>
              </a:rPr>
              <a:t>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число, месяц и год рождения;</a:t>
            </a:r>
          </a:p>
          <a:p>
            <a:pPr algn="l"/>
            <a:r>
              <a:rPr lang="ru-RU" i="0" u="none" strike="noStrike" baseline="0" dirty="0">
                <a:solidFill>
                  <a:srgbClr val="161616"/>
                </a:solidFill>
                <a:latin typeface="TT4C080O00"/>
              </a:rPr>
              <a:t>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место рождения (страна и город);</a:t>
            </a:r>
          </a:p>
          <a:p>
            <a:pPr algn="l"/>
            <a:r>
              <a:rPr lang="ru-RU" i="0" u="none" strike="noStrike" baseline="0" dirty="0">
                <a:solidFill>
                  <a:srgbClr val="161616"/>
                </a:solidFill>
                <a:latin typeface="TT4C080O00"/>
              </a:rPr>
              <a:t>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где, когда и чему Вы учились;</a:t>
            </a:r>
          </a:p>
          <a:p>
            <a:pPr algn="l"/>
            <a:r>
              <a:rPr lang="ru-RU" i="0" u="none" strike="noStrike" baseline="0" dirty="0">
                <a:solidFill>
                  <a:srgbClr val="161616"/>
                </a:solidFill>
                <a:latin typeface="TT4C080O00"/>
              </a:rPr>
              <a:t>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где, когда и кем Вы работали;</a:t>
            </a:r>
          </a:p>
          <a:p>
            <a:pPr algn="l"/>
            <a:r>
              <a:rPr lang="ru-RU" i="0" u="none" strike="noStrike" baseline="0" dirty="0">
                <a:solidFill>
                  <a:srgbClr val="161616"/>
                </a:solidFill>
                <a:latin typeface="TT4C080O00"/>
              </a:rPr>
              <a:t>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чем Вы занимаетесь в настоящее время;</a:t>
            </a:r>
          </a:p>
          <a:p>
            <a:pPr algn="l"/>
            <a:r>
              <a:rPr lang="ru-RU" i="0" u="none" strike="noStrike" baseline="0" dirty="0">
                <a:solidFill>
                  <a:srgbClr val="161616"/>
                </a:solidFill>
                <a:latin typeface="TT4C080O00"/>
              </a:rPr>
              <a:t>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краткие сведения о членах Вашей семьи;</a:t>
            </a:r>
          </a:p>
          <a:p>
            <a:pPr algn="l"/>
            <a:r>
              <a:rPr lang="ru-RU" i="0" u="none" strike="noStrike" baseline="0" dirty="0">
                <a:solidFill>
                  <a:srgbClr val="161616"/>
                </a:solidFill>
                <a:latin typeface="TT4C080O00"/>
              </a:rPr>
              <a:t>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дата написания документа и Ваша личная подпись.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405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F5231-9AFA-473B-85D6-E02713197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344557"/>
            <a:ext cx="9601200" cy="5897217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АВТОБИОГРАФИЯ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Я, Маринина Софья Павловна, родилась 15 июля 1975 года в г. Пушкино Московской области. В 1992 году окончила среднюю школу № 4 г. Пушкино Московской области. В 1996 году поступила в Московский институт связи. На экономический факультет по специальности «Экономист». В 1999 году окончила  этот институт.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После окончания института работала с апреля 2001 по май 2006 года бухгалтером в ООО «Монолит», с сентября 2006 по ноябрь 2012 года работала старшим бухгалтером в ООО «Свобода».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Проживаю по адресу: г. Москва, ул. Садовая, д.18.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Семейное положение: замужем. Девичья фамилия Самсонова, сменила фамилию 10.10.1993 в связи со вступлением в брак.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Муж, Маринин Иван Сергеевич, 1973 года рождения, место рождения г. Москва. Работает менеджером в ЗАО «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Спецмонтаж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в г. Москве. Проживает по адресу: г. Москва, ул. Садовая, д.18.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Сын, Маринин Сергей Иванович, 1994 года рождения, место рождения г. Москва, студент Московского государственного Университета, проживает по адресу: г. Москва, ул. Садовая, д.18.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Ни я, ни мои ближайшие родственники под судом или следствием не находились. За пределами СНГ родственников нет.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>
              <a:spcAft>
                <a:spcPts val="0"/>
              </a:spcAft>
              <a:buNone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613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46075-1410-4FDC-80A0-7030B5DCC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533400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AD7BE-568B-403B-88B0-BC9EED3FE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9601200" cy="442291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 err="1">
                <a:solidFill>
                  <a:schemeClr val="tx1"/>
                </a:solidFill>
              </a:rPr>
              <a:t>lesova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tr-TR" dirty="0">
                <a:solidFill>
                  <a:schemeClr val="tx1"/>
                </a:solidFill>
              </a:rPr>
              <a:t>D.V. ve </a:t>
            </a:r>
            <a:r>
              <a:rPr lang="tr-TR" dirty="0" err="1">
                <a:solidFill>
                  <a:schemeClr val="tx1"/>
                </a:solidFill>
              </a:rPr>
              <a:t>Horitonov</a:t>
            </a:r>
            <a:r>
              <a:rPr lang="tr-TR" dirty="0">
                <a:solidFill>
                  <a:schemeClr val="tx1"/>
                </a:solidFill>
              </a:rPr>
              <a:t>, A.A. </a:t>
            </a:r>
            <a:r>
              <a:rPr lang="tr-TR" dirty="0" err="1">
                <a:solidFill>
                  <a:schemeClr val="tx1"/>
                </a:solidFill>
              </a:rPr>
              <a:t>Zolotoye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pero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Zlatoust</a:t>
            </a:r>
            <a:r>
              <a:rPr lang="tr-TR" dirty="0">
                <a:solidFill>
                  <a:schemeClr val="tx1"/>
                </a:solidFill>
              </a:rPr>
              <a:t>, S.-P., 2007.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Bityuçova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Ye.S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Ekzamen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Moskva</a:t>
            </a:r>
            <a:r>
              <a:rPr lang="tr-TR" dirty="0">
                <a:solidFill>
                  <a:schemeClr val="tx1"/>
                </a:solidFill>
              </a:rPr>
              <a:t>, 2019.</a:t>
            </a:r>
          </a:p>
          <a:p>
            <a:r>
              <a:rPr lang="tr-TR" dirty="0" err="1">
                <a:solidFill>
                  <a:schemeClr val="tx1"/>
                </a:solidFill>
              </a:rPr>
              <a:t>Babaşeva</a:t>
            </a:r>
            <a:r>
              <a:rPr lang="tr-TR" dirty="0">
                <a:solidFill>
                  <a:schemeClr val="tx1"/>
                </a:solidFill>
              </a:rPr>
              <a:t>, T.,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https://www.litres.ru/tamara-babasheva/uchimsya-pisat-sochinenie-metodicheskoe-rukovodstvo-dlya-shkolnikov/chitat-onlayn/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https://azbyka.ru/deti/shkolnyjj-pomoshhnik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http://rosental-book.ru/styli_xlii.html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3416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270</TotalTime>
  <Words>750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AvantGardeGothicC-Demi</vt:lpstr>
      <vt:lpstr>Franklin Gothic Book</vt:lpstr>
      <vt:lpstr>HeliosLight</vt:lpstr>
      <vt:lpstr>Times New Roman</vt:lpstr>
      <vt:lpstr>TT4C080O00</vt:lpstr>
      <vt:lpstr>Crop</vt:lpstr>
      <vt:lpstr>Сочинение</vt:lpstr>
      <vt:lpstr>Деепричастия 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Сочинение</dc:title>
  <dc:creator>asus</dc:creator>
  <cp:lastModifiedBy>asus</cp:lastModifiedBy>
  <cp:revision>63</cp:revision>
  <dcterms:created xsi:type="dcterms:W3CDTF">2020-03-24T19:20:49Z</dcterms:created>
  <dcterms:modified xsi:type="dcterms:W3CDTF">2020-05-27T20:13:52Z</dcterms:modified>
</cp:coreProperties>
</file>