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BORÇLAR HUKUKU ÖZEL HÜKÜMLER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Kullandırma borcu doğuran sözleşmeler</a:t>
            </a:r>
          </a:p>
          <a:p>
            <a:r>
              <a:rPr lang="tr-TR" dirty="0"/>
              <a:t>	kira sözleşmeleri - </a:t>
            </a:r>
            <a:r>
              <a:rPr lang="tr-TR" dirty="0" smtClean="0"/>
              <a:t>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315317-64F8-E14E-AD9A-599A0C22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Kira sözleşmeleri	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90202D-61EA-FC4C-AC65-972CD73C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Kiracının Borçları</a:t>
            </a:r>
          </a:p>
          <a:p>
            <a:pPr lvl="1"/>
            <a:r>
              <a:rPr lang="en-US" dirty="0"/>
              <a:t>Kira </a:t>
            </a:r>
            <a:r>
              <a:rPr lang="en-US" dirty="0" err="1"/>
              <a:t>bedelini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/>
              <a:t>Kira </a:t>
            </a:r>
            <a:r>
              <a:rPr lang="en-US" dirty="0" err="1"/>
              <a:t>bedelini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pPr lvl="2"/>
            <a:r>
              <a:rPr lang="en-US" dirty="0"/>
              <a:t>Kira </a:t>
            </a:r>
            <a:r>
              <a:rPr lang="en-US" dirty="0" err="1"/>
              <a:t>bedelini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yeri</a:t>
            </a:r>
            <a:endParaRPr lang="tr-TR" dirty="0"/>
          </a:p>
          <a:p>
            <a:pPr lvl="2"/>
            <a:r>
              <a:rPr lang="en-US" dirty="0"/>
              <a:t>Kira </a:t>
            </a:r>
            <a:r>
              <a:rPr lang="en-US" dirty="0" err="1"/>
              <a:t>bedelini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zamanı</a:t>
            </a:r>
            <a:endParaRPr lang="tr-TR" dirty="0" smtClean="0"/>
          </a:p>
          <a:p>
            <a:pPr lvl="3"/>
            <a:r>
              <a:rPr lang="tr-TR" dirty="0" smtClean="0"/>
              <a:t>Sözleşmede belirlenen tarihte</a:t>
            </a:r>
          </a:p>
          <a:p>
            <a:pPr lvl="4"/>
            <a:r>
              <a:rPr lang="tr-TR" dirty="0" smtClean="0"/>
              <a:t>Belirlenmemişse yerel adette öngörülen zamanda ödenir.</a:t>
            </a:r>
            <a:endParaRPr lang="tr-TR" dirty="0"/>
          </a:p>
          <a:p>
            <a:pPr lvl="3"/>
            <a:r>
              <a:rPr lang="en-US" dirty="0" err="1"/>
              <a:t>Kiracının</a:t>
            </a:r>
            <a:r>
              <a:rPr lang="en-US" dirty="0"/>
              <a:t> </a:t>
            </a:r>
            <a:r>
              <a:rPr lang="en-US" dirty="0" err="1" smtClean="0"/>
              <a:t>temerrüdü</a:t>
            </a:r>
            <a:endParaRPr lang="tr-TR" dirty="0"/>
          </a:p>
          <a:p>
            <a:pPr lvl="3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19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Kira sözleşmeleri	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97239"/>
          </a:xfrm>
        </p:spPr>
        <p:txBody>
          <a:bodyPr/>
          <a:lstStyle/>
          <a:p>
            <a:r>
              <a:rPr lang="tr-TR" dirty="0"/>
              <a:t>Kiracının </a:t>
            </a:r>
            <a:r>
              <a:rPr lang="tr-TR" dirty="0" smtClean="0"/>
              <a:t>Borçları (devam)</a:t>
            </a:r>
            <a:endParaRPr lang="tr-TR" dirty="0"/>
          </a:p>
          <a:p>
            <a:pPr lvl="1"/>
            <a:r>
              <a:rPr lang="en-US" dirty="0"/>
              <a:t>Kira </a:t>
            </a:r>
            <a:r>
              <a:rPr lang="en-US" dirty="0" err="1"/>
              <a:t>bedelini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r>
              <a:rPr lang="tr-TR" dirty="0" smtClean="0"/>
              <a:t> (devam)</a:t>
            </a:r>
            <a:endParaRPr lang="tr-TR" dirty="0"/>
          </a:p>
          <a:p>
            <a:pPr lvl="2"/>
            <a:r>
              <a:rPr lang="en-US" dirty="0"/>
              <a:t>Kira </a:t>
            </a:r>
            <a:r>
              <a:rPr lang="en-US" dirty="0" err="1"/>
              <a:t>bedelini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smtClean="0"/>
              <a:t>zaman</a:t>
            </a:r>
            <a:r>
              <a:rPr lang="tr-TR" dirty="0" smtClean="0"/>
              <a:t>ı (devam)</a:t>
            </a:r>
          </a:p>
          <a:p>
            <a:pPr lvl="3"/>
            <a:r>
              <a:rPr lang="tr-TR" dirty="0" smtClean="0"/>
              <a:t>Kiracının temerrüdü</a:t>
            </a:r>
          </a:p>
          <a:p>
            <a:pPr lvl="4"/>
            <a:r>
              <a:rPr lang="tr-TR" dirty="0" smtClean="0"/>
              <a:t>Şartları</a:t>
            </a:r>
          </a:p>
          <a:p>
            <a:pPr lvl="5"/>
            <a:r>
              <a:rPr lang="tr-TR" dirty="0" smtClean="0"/>
              <a:t>Kiraya </a:t>
            </a:r>
            <a:r>
              <a:rPr lang="tr-TR" dirty="0"/>
              <a:t>verenin, kira bedelini ödemekte temerrüde düşen kiracıya yazılı olarak kanunda belirtilen asgari bir süreyi verip bu süre içinde de </a:t>
            </a:r>
            <a:r>
              <a:rPr lang="tr-TR" dirty="0" smtClean="0"/>
              <a:t>borcunu </a:t>
            </a:r>
            <a:r>
              <a:rPr lang="tr-TR" dirty="0"/>
              <a:t>(kira bedelini) ifa etmesini, ifa etmemesi durumunda sözleşmeyi feshedeceğini </a:t>
            </a:r>
            <a:r>
              <a:rPr lang="tr-TR" dirty="0" smtClean="0"/>
              <a:t>bildirmesi</a:t>
            </a:r>
          </a:p>
          <a:p>
            <a:pPr lvl="6"/>
            <a:r>
              <a:rPr lang="tr-TR" dirty="0" smtClean="0"/>
              <a:t>Konut ve çatılı işyeri kiralarında asgari otuz gün, diğer kiralarda asgari on gün</a:t>
            </a:r>
          </a:p>
          <a:p>
            <a:pPr lvl="5"/>
            <a:r>
              <a:rPr lang="tr-TR" dirty="0" smtClean="0"/>
              <a:t>Kiracının </a:t>
            </a:r>
            <a:r>
              <a:rPr lang="tr-TR" dirty="0"/>
              <a:t>verilen süre içinde de kira bedelini ödememesi</a:t>
            </a:r>
          </a:p>
        </p:txBody>
      </p:sp>
    </p:spTree>
    <p:extLst>
      <p:ext uri="{BB962C8B-B14F-4D97-AF65-F5344CB8AC3E}">
        <p14:creationId xmlns:p14="http://schemas.microsoft.com/office/powerpoint/2010/main" val="975751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KİRACININ BORÇLARI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Temizlik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bakım</a:t>
            </a:r>
            <a:r>
              <a:rPr lang="en-US" dirty="0"/>
              <a:t> </a:t>
            </a:r>
            <a:r>
              <a:rPr lang="en-US" dirty="0" err="1"/>
              <a:t>giderlerini</a:t>
            </a:r>
            <a:r>
              <a:rPr lang="en-US" dirty="0"/>
              <a:t> </a:t>
            </a:r>
            <a:r>
              <a:rPr lang="en-US" dirty="0" err="1"/>
              <a:t>ödeme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r>
              <a:rPr lang="en-US" dirty="0" err="1"/>
              <a:t>Kiracının</a:t>
            </a:r>
            <a:r>
              <a:rPr lang="en-US" dirty="0"/>
              <a:t>, </a:t>
            </a:r>
            <a:r>
              <a:rPr lang="en-US" dirty="0" err="1"/>
              <a:t>kiralananı</a:t>
            </a:r>
            <a:r>
              <a:rPr lang="en-US" dirty="0"/>
              <a:t> </a:t>
            </a:r>
            <a:r>
              <a:rPr lang="en-US" dirty="0" err="1"/>
              <a:t>özenle</a:t>
            </a:r>
            <a:r>
              <a:rPr lang="en-US" dirty="0"/>
              <a:t> </a:t>
            </a:r>
            <a:r>
              <a:rPr lang="en-US" dirty="0" err="1"/>
              <a:t>kullanma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komşulara</a:t>
            </a:r>
            <a:r>
              <a:rPr lang="en-US" dirty="0"/>
              <a:t> </a:t>
            </a:r>
            <a:r>
              <a:rPr lang="en-US" dirty="0" err="1"/>
              <a:t>saygı</a:t>
            </a:r>
            <a:r>
              <a:rPr lang="en-US" dirty="0"/>
              <a:t> </a:t>
            </a:r>
            <a:r>
              <a:rPr lang="en-US" dirty="0" err="1"/>
              <a:t>gösterme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r>
              <a:rPr lang="en-US" dirty="0" err="1"/>
              <a:t>Ayıpları</a:t>
            </a:r>
            <a:r>
              <a:rPr lang="en-US" dirty="0"/>
              <a:t> </a:t>
            </a:r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verene</a:t>
            </a:r>
            <a:r>
              <a:rPr lang="en-US" dirty="0"/>
              <a:t> </a:t>
            </a:r>
            <a:r>
              <a:rPr lang="en-US" dirty="0" err="1"/>
              <a:t>bildirme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r>
              <a:rPr lang="en-US" dirty="0" err="1"/>
              <a:t>Ayıpların</a:t>
            </a:r>
            <a:r>
              <a:rPr lang="en-US" dirty="0"/>
              <a:t> </a:t>
            </a:r>
            <a:r>
              <a:rPr lang="en-US" dirty="0" err="1"/>
              <a:t>giderilmesine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kiralananın</a:t>
            </a:r>
            <a:r>
              <a:rPr lang="en-US" dirty="0"/>
              <a:t> </a:t>
            </a:r>
            <a:r>
              <a:rPr lang="en-US" dirty="0" err="1"/>
              <a:t>gösterilmesine</a:t>
            </a:r>
            <a:r>
              <a:rPr lang="en-US" dirty="0"/>
              <a:t> </a:t>
            </a:r>
            <a:r>
              <a:rPr lang="en-US" dirty="0" err="1"/>
              <a:t>katlanma</a:t>
            </a:r>
            <a:r>
              <a:rPr lang="en-US" dirty="0"/>
              <a:t> </a:t>
            </a:r>
            <a:r>
              <a:rPr lang="en-US" dirty="0" err="1" smtClean="0"/>
              <a:t>borcu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0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KİRACININ BORÇLARI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Alt </a:t>
            </a:r>
            <a:r>
              <a:rPr lang="en-US" dirty="0" err="1"/>
              <a:t>kira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kullanım</a:t>
            </a:r>
            <a:r>
              <a:rPr lang="en-US" dirty="0"/>
              <a:t> </a:t>
            </a:r>
            <a:r>
              <a:rPr lang="en-US" dirty="0" err="1"/>
              <a:t>hakkının</a:t>
            </a:r>
            <a:r>
              <a:rPr lang="en-US" dirty="0"/>
              <a:t> </a:t>
            </a:r>
            <a:r>
              <a:rPr lang="en-US" dirty="0" err="1"/>
              <a:t>devri</a:t>
            </a:r>
            <a:endParaRPr lang="tr-TR" dirty="0"/>
          </a:p>
          <a:p>
            <a:pPr lvl="1"/>
            <a:r>
              <a:rPr lang="tr-TR" dirty="0" smtClean="0"/>
              <a:t> TBK m. 322/I: «</a:t>
            </a:r>
            <a:r>
              <a:rPr lang="en-US" dirty="0" err="1" smtClean="0"/>
              <a:t>Kiracı</a:t>
            </a:r>
            <a:r>
              <a:rPr lang="en-US" dirty="0"/>
              <a:t>, </a:t>
            </a:r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verene</a:t>
            </a:r>
            <a:r>
              <a:rPr lang="en-US" dirty="0"/>
              <a:t> </a:t>
            </a:r>
            <a:r>
              <a:rPr lang="en-US" dirty="0" err="1"/>
              <a:t>zarar</a:t>
            </a:r>
            <a:r>
              <a:rPr lang="en-US" dirty="0"/>
              <a:t> </a:t>
            </a:r>
            <a:r>
              <a:rPr lang="en-US" dirty="0" err="1"/>
              <a:t>verecek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değişikliğe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açmamak</a:t>
            </a:r>
            <a:r>
              <a:rPr lang="en-US" dirty="0"/>
              <a:t> </a:t>
            </a:r>
            <a:r>
              <a:rPr lang="en-US" dirty="0" err="1" smtClean="0"/>
              <a:t>koşuluyla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kiralananı</a:t>
            </a:r>
            <a:r>
              <a:rPr lang="en-US" dirty="0" smtClean="0"/>
              <a:t> </a:t>
            </a:r>
            <a:r>
              <a:rPr lang="en-US" dirty="0" err="1" smtClean="0"/>
              <a:t>tamamen</a:t>
            </a:r>
            <a:r>
              <a:rPr lang="tr-TR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/>
              <a:t>kısmen</a:t>
            </a:r>
            <a:r>
              <a:rPr lang="en-US" dirty="0"/>
              <a:t> </a:t>
            </a:r>
            <a:r>
              <a:rPr lang="en-US" dirty="0" err="1"/>
              <a:t>başkasına</a:t>
            </a:r>
            <a:r>
              <a:rPr lang="en-US" dirty="0"/>
              <a:t> </a:t>
            </a:r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verebileceği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, </a:t>
            </a:r>
            <a:r>
              <a:rPr lang="en-US" dirty="0" err="1"/>
              <a:t>kullanım</a:t>
            </a:r>
            <a:r>
              <a:rPr lang="en-US" dirty="0"/>
              <a:t> </a:t>
            </a:r>
            <a:r>
              <a:rPr lang="en-US" dirty="0" err="1"/>
              <a:t>hakkını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tr-TR" dirty="0" smtClean="0"/>
              <a:t> </a:t>
            </a:r>
            <a:r>
              <a:rPr lang="en-US" dirty="0" err="1" smtClean="0"/>
              <a:t>başkasına</a:t>
            </a:r>
            <a:r>
              <a:rPr lang="en-US" dirty="0" smtClean="0"/>
              <a:t> </a:t>
            </a:r>
            <a:r>
              <a:rPr lang="en-US" dirty="0" err="1"/>
              <a:t>devredebilir</a:t>
            </a:r>
            <a:r>
              <a:rPr lang="en-US" dirty="0" smtClean="0"/>
              <a:t>.</a:t>
            </a:r>
            <a:r>
              <a:rPr lang="tr-TR" dirty="0" smtClean="0"/>
              <a:t>»</a:t>
            </a:r>
          </a:p>
          <a:p>
            <a:pPr lvl="1"/>
            <a:r>
              <a:rPr lang="en-US" dirty="0" err="1"/>
              <a:t>Hüküm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sonuçları</a:t>
            </a:r>
            <a:endParaRPr lang="tr-TR" dirty="0"/>
          </a:p>
          <a:p>
            <a:pPr lvl="2"/>
            <a:r>
              <a:rPr lang="en-US" dirty="0"/>
              <a:t>Alt Kira </a:t>
            </a:r>
            <a:r>
              <a:rPr lang="en-US" dirty="0" err="1"/>
              <a:t>sözleşmesi</a:t>
            </a:r>
            <a:r>
              <a:rPr lang="en-US" dirty="0"/>
              <a:t> </a:t>
            </a:r>
            <a:r>
              <a:rPr lang="en-US" dirty="0" err="1" smtClean="0"/>
              <a:t>yönünden</a:t>
            </a:r>
            <a:endParaRPr lang="tr-TR" dirty="0"/>
          </a:p>
          <a:p>
            <a:pPr lvl="2"/>
            <a:r>
              <a:rPr lang="en-US" dirty="0" err="1"/>
              <a:t>Kullanmanın</a:t>
            </a:r>
            <a:r>
              <a:rPr lang="en-US" dirty="0"/>
              <a:t> </a:t>
            </a:r>
            <a:r>
              <a:rPr lang="en-US" dirty="0" err="1"/>
              <a:t>devri</a:t>
            </a:r>
            <a:r>
              <a:rPr lang="en-US" dirty="0"/>
              <a:t> </a:t>
            </a:r>
            <a:r>
              <a:rPr lang="en-US" dirty="0" err="1" smtClean="0"/>
              <a:t>yönünden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31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Kira sözleşmeleri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Kiraya</a:t>
            </a:r>
            <a:r>
              <a:rPr lang="en-US" dirty="0" smtClean="0"/>
              <a:t> </a:t>
            </a:r>
            <a:r>
              <a:rPr lang="en-US" dirty="0" err="1" smtClean="0"/>
              <a:t>Verenin</a:t>
            </a:r>
            <a:r>
              <a:rPr lang="en-US" dirty="0" smtClean="0"/>
              <a:t> </a:t>
            </a:r>
            <a:r>
              <a:rPr lang="en-US" dirty="0" err="1" smtClean="0"/>
              <a:t>Hapis</a:t>
            </a:r>
            <a:r>
              <a:rPr lang="en-US" dirty="0" smtClean="0"/>
              <a:t> </a:t>
            </a:r>
            <a:r>
              <a:rPr lang="en-US" dirty="0" err="1" smtClean="0"/>
              <a:t>Hakki</a:t>
            </a:r>
            <a:endParaRPr lang="tr-TR" dirty="0"/>
          </a:p>
          <a:p>
            <a:pPr lvl="1"/>
            <a:r>
              <a:rPr lang="en-US" dirty="0" err="1"/>
              <a:t>Hapis</a:t>
            </a:r>
            <a:r>
              <a:rPr lang="en-US" dirty="0"/>
              <a:t> </a:t>
            </a:r>
            <a:r>
              <a:rPr lang="en-US" dirty="0" err="1"/>
              <a:t>hakkının</a:t>
            </a:r>
            <a:r>
              <a:rPr lang="en-US" dirty="0"/>
              <a:t> </a:t>
            </a:r>
            <a:r>
              <a:rPr lang="en-US" dirty="0" err="1" smtClean="0"/>
              <a:t>konusu</a:t>
            </a:r>
            <a:endParaRPr lang="tr-TR" dirty="0"/>
          </a:p>
          <a:p>
            <a:pPr lvl="1"/>
            <a:r>
              <a:rPr lang="en-US" dirty="0" err="1"/>
              <a:t>Hapis</a:t>
            </a:r>
            <a:r>
              <a:rPr lang="en-US" dirty="0"/>
              <a:t> </a:t>
            </a:r>
            <a:r>
              <a:rPr lang="en-US" dirty="0" err="1"/>
              <a:t>hakkının</a:t>
            </a:r>
            <a:r>
              <a:rPr lang="en-US" dirty="0"/>
              <a:t> </a:t>
            </a:r>
            <a:r>
              <a:rPr lang="en-US" dirty="0" smtClean="0"/>
              <a:t>k</a:t>
            </a:r>
            <a:r>
              <a:rPr lang="tr-TR" dirty="0" err="1" smtClean="0"/>
              <a:t>apsamı</a:t>
            </a:r>
            <a:endParaRPr lang="tr-TR" dirty="0" smtClean="0"/>
          </a:p>
          <a:p>
            <a:pPr lvl="1"/>
            <a:r>
              <a:rPr lang="en-US" dirty="0" err="1"/>
              <a:t>Hapis</a:t>
            </a:r>
            <a:r>
              <a:rPr lang="en-US" dirty="0"/>
              <a:t> </a:t>
            </a:r>
            <a:r>
              <a:rPr lang="en-US" dirty="0" err="1"/>
              <a:t>hakkının</a:t>
            </a:r>
            <a:r>
              <a:rPr lang="en-US" dirty="0"/>
              <a:t> </a:t>
            </a:r>
            <a:r>
              <a:rPr lang="en-US" dirty="0" smtClean="0"/>
              <a:t>k</a:t>
            </a:r>
            <a:r>
              <a:rPr lang="tr-TR" dirty="0" err="1" smtClean="0"/>
              <a:t>ullanılması</a:t>
            </a:r>
            <a:endParaRPr lang="tr-TR" dirty="0" smtClean="0"/>
          </a:p>
          <a:p>
            <a:r>
              <a:rPr lang="tr-TR" dirty="0" smtClean="0"/>
              <a:t>Kira Sözleşmesinin Sona Ermesi</a:t>
            </a:r>
          </a:p>
          <a:p>
            <a:pPr lvl="1"/>
            <a:r>
              <a:rPr lang="tr-TR" dirty="0" smtClean="0"/>
              <a:t>Olağan sebeplerle sona ermesi</a:t>
            </a:r>
          </a:p>
          <a:p>
            <a:pPr lvl="2"/>
            <a:r>
              <a:rPr lang="tr-TR" dirty="0" smtClean="0"/>
              <a:t>Belirli süreli kira sözleşmelerinin sona ermesi</a:t>
            </a:r>
          </a:p>
          <a:p>
            <a:pPr lvl="2"/>
            <a:r>
              <a:rPr lang="tr-TR" dirty="0" smtClean="0"/>
              <a:t>Belirsiz </a:t>
            </a:r>
            <a:r>
              <a:rPr lang="tr-TR" dirty="0"/>
              <a:t>süreli kira sözleşmelerinin sona ermesi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153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Kira sözleşmeleri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31925"/>
          </a:xfrm>
        </p:spPr>
        <p:txBody>
          <a:bodyPr/>
          <a:lstStyle/>
          <a:p>
            <a:r>
              <a:rPr lang="tr-TR" dirty="0"/>
              <a:t>Kira Sözleşmesinin Sona </a:t>
            </a:r>
            <a:r>
              <a:rPr lang="tr-TR" dirty="0" smtClean="0"/>
              <a:t>Ermesi (devam)</a:t>
            </a:r>
          </a:p>
          <a:p>
            <a:pPr lvl="1"/>
            <a:r>
              <a:rPr lang="tr-TR" dirty="0" smtClean="0"/>
              <a:t>Olağanüstü sebeplerle sona ermesi</a:t>
            </a:r>
          </a:p>
          <a:p>
            <a:pPr lvl="2"/>
            <a:r>
              <a:rPr lang="en-US" dirty="0" err="1"/>
              <a:t>Olağanüstü</a:t>
            </a:r>
            <a:r>
              <a:rPr lang="en-US" dirty="0"/>
              <a:t> </a:t>
            </a:r>
            <a:r>
              <a:rPr lang="en-US" dirty="0" err="1"/>
              <a:t>feshin</a:t>
            </a:r>
            <a:r>
              <a:rPr lang="en-US" dirty="0"/>
              <a:t> </a:t>
            </a:r>
            <a:r>
              <a:rPr lang="en-US" dirty="0" err="1" smtClean="0"/>
              <a:t>şartları</a:t>
            </a:r>
            <a:endParaRPr lang="tr-TR" dirty="0"/>
          </a:p>
          <a:p>
            <a:pPr lvl="2"/>
            <a:r>
              <a:rPr lang="en-US" dirty="0" err="1"/>
              <a:t>Olağanüstü</a:t>
            </a:r>
            <a:r>
              <a:rPr lang="en-US" dirty="0"/>
              <a:t> </a:t>
            </a:r>
            <a:r>
              <a:rPr lang="en-US" dirty="0" err="1"/>
              <a:t>feshin</a:t>
            </a:r>
            <a:r>
              <a:rPr lang="en-US" dirty="0"/>
              <a:t> </a:t>
            </a:r>
            <a:r>
              <a:rPr lang="tr-TR" dirty="0" smtClean="0"/>
              <a:t>sonuçları</a:t>
            </a:r>
          </a:p>
          <a:p>
            <a:pPr lvl="3"/>
            <a:r>
              <a:rPr lang="en-US" dirty="0" err="1"/>
              <a:t>Olağanüstü</a:t>
            </a:r>
            <a:r>
              <a:rPr lang="en-US" dirty="0"/>
              <a:t> </a:t>
            </a:r>
            <a:r>
              <a:rPr lang="en-US" dirty="0" err="1"/>
              <a:t>fesih</a:t>
            </a:r>
            <a:r>
              <a:rPr lang="en-US" dirty="0"/>
              <a:t>, her </a:t>
            </a:r>
            <a:r>
              <a:rPr lang="en-US" dirty="0" err="1"/>
              <a:t>şeyden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kira</a:t>
            </a:r>
            <a:r>
              <a:rPr lang="en-US" dirty="0"/>
              <a:t> </a:t>
            </a:r>
            <a:r>
              <a:rPr lang="en-US" dirty="0" err="1"/>
              <a:t>sözleşmesini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 smtClean="0"/>
              <a:t>erdirir</a:t>
            </a:r>
            <a:r>
              <a:rPr lang="tr-TR" dirty="0" smtClean="0"/>
              <a:t>.</a:t>
            </a:r>
          </a:p>
          <a:p>
            <a:pPr lvl="3"/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tarafın</a:t>
            </a:r>
            <a:r>
              <a:rPr lang="en-US" dirty="0"/>
              <a:t> </a:t>
            </a:r>
            <a:r>
              <a:rPr lang="en-US" dirty="0" err="1"/>
              <a:t>fesih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uğradığı</a:t>
            </a:r>
            <a:r>
              <a:rPr lang="en-US" dirty="0"/>
              <a:t> </a:t>
            </a:r>
            <a:r>
              <a:rPr lang="en-US" dirty="0" err="1"/>
              <a:t>zararın</a:t>
            </a:r>
            <a:r>
              <a:rPr lang="en-US" dirty="0"/>
              <a:t> </a:t>
            </a:r>
            <a:r>
              <a:rPr lang="en-US" dirty="0" err="1" smtClean="0"/>
              <a:t>tazmin</a:t>
            </a:r>
            <a:r>
              <a:rPr lang="tr-TR" dirty="0" smtClean="0"/>
              <a:t>i</a:t>
            </a:r>
          </a:p>
          <a:p>
            <a:pPr lvl="1"/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 smtClean="0"/>
              <a:t>erdirilmesi</a:t>
            </a:r>
            <a:endParaRPr lang="tr-TR" dirty="0"/>
          </a:p>
          <a:p>
            <a:pPr lvl="2"/>
            <a:r>
              <a:rPr lang="en-US" dirty="0" err="1"/>
              <a:t>Kiracının</a:t>
            </a:r>
            <a:r>
              <a:rPr lang="en-US" dirty="0"/>
              <a:t> </a:t>
            </a:r>
            <a:r>
              <a:rPr lang="en-US" dirty="0" err="1"/>
              <a:t>borçlarını</a:t>
            </a:r>
            <a:r>
              <a:rPr lang="en-US" dirty="0"/>
              <a:t> </a:t>
            </a:r>
            <a:r>
              <a:rPr lang="en-US" dirty="0" err="1"/>
              <a:t>ihlâl</a:t>
            </a:r>
            <a:r>
              <a:rPr lang="en-US" dirty="0"/>
              <a:t> </a:t>
            </a:r>
            <a:r>
              <a:rPr lang="en-US" dirty="0" err="1"/>
              <a:t>etmesinden</a:t>
            </a:r>
            <a:r>
              <a:rPr lang="en-US" dirty="0"/>
              <a:t> </a:t>
            </a:r>
            <a:r>
              <a:rPr lang="en-US" dirty="0" err="1"/>
              <a:t>dolayı</a:t>
            </a:r>
            <a:r>
              <a:rPr lang="en-US" dirty="0"/>
              <a:t>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feshi</a:t>
            </a:r>
            <a:r>
              <a:rPr lang="en-US" dirty="0"/>
              <a:t> </a:t>
            </a:r>
            <a:endParaRPr lang="tr-TR" dirty="0" smtClean="0"/>
          </a:p>
          <a:p>
            <a:pPr lvl="2"/>
            <a:r>
              <a:rPr lang="en-US" dirty="0" err="1"/>
              <a:t>Kiracının</a:t>
            </a:r>
            <a:r>
              <a:rPr lang="en-US" dirty="0"/>
              <a:t> </a:t>
            </a:r>
            <a:r>
              <a:rPr lang="en-US" dirty="0" err="1"/>
              <a:t>temerrüdünden</a:t>
            </a:r>
            <a:r>
              <a:rPr lang="en-US" dirty="0"/>
              <a:t> </a:t>
            </a:r>
            <a:r>
              <a:rPr lang="en-US" dirty="0" err="1"/>
              <a:t>dolayı</a:t>
            </a:r>
            <a:r>
              <a:rPr lang="en-US" dirty="0"/>
              <a:t>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 smtClean="0"/>
              <a:t>feshi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8140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Kira sözleşmeleri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Kira Sözleşmesinin Sona Ermesi (devam)</a:t>
            </a:r>
          </a:p>
          <a:p>
            <a:pPr lvl="1"/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 smtClean="0"/>
              <a:t>erdirilmesi</a:t>
            </a:r>
            <a:r>
              <a:rPr lang="tr-TR" dirty="0" smtClean="0"/>
              <a:t> (devam)</a:t>
            </a:r>
          </a:p>
          <a:p>
            <a:pPr lvl="2"/>
            <a:r>
              <a:rPr lang="en-US" dirty="0" err="1"/>
              <a:t>Kiracının</a:t>
            </a:r>
            <a:r>
              <a:rPr lang="en-US" dirty="0"/>
              <a:t> </a:t>
            </a:r>
            <a:r>
              <a:rPr lang="en-US" dirty="0" err="1"/>
              <a:t>iflâsından</a:t>
            </a:r>
            <a:r>
              <a:rPr lang="en-US" dirty="0"/>
              <a:t> </a:t>
            </a:r>
            <a:r>
              <a:rPr lang="en-US" dirty="0" err="1"/>
              <a:t>dolayı</a:t>
            </a:r>
            <a:r>
              <a:rPr lang="en-US" dirty="0"/>
              <a:t>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 smtClean="0"/>
              <a:t>feshi</a:t>
            </a:r>
            <a:endParaRPr lang="tr-TR" dirty="0"/>
          </a:p>
          <a:p>
            <a:pPr lvl="2"/>
            <a:r>
              <a:rPr lang="en-US" dirty="0" err="1"/>
              <a:t>Kiracının</a:t>
            </a:r>
            <a:r>
              <a:rPr lang="en-US" dirty="0"/>
              <a:t> </a:t>
            </a:r>
            <a:r>
              <a:rPr lang="en-US" dirty="0" err="1"/>
              <a:t>ölümünden</a:t>
            </a:r>
            <a:r>
              <a:rPr lang="en-US" dirty="0"/>
              <a:t> </a:t>
            </a:r>
            <a:r>
              <a:rPr lang="en-US" dirty="0" err="1"/>
              <a:t>dolayı</a:t>
            </a:r>
            <a:r>
              <a:rPr lang="en-US" dirty="0"/>
              <a:t> </a:t>
            </a:r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 smtClean="0"/>
              <a:t>feshi</a:t>
            </a:r>
            <a:endParaRPr lang="tr-TR" dirty="0"/>
          </a:p>
          <a:p>
            <a:pPr lvl="1"/>
            <a:r>
              <a:rPr lang="en-US" dirty="0" err="1"/>
              <a:t>Sözleşmenin</a:t>
            </a:r>
            <a:r>
              <a:rPr lang="en-US" dirty="0"/>
              <a:t> </a:t>
            </a:r>
            <a:r>
              <a:rPr lang="en-US" dirty="0" err="1"/>
              <a:t>kiracı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 smtClean="0"/>
              <a:t>erdirilmesi</a:t>
            </a:r>
            <a:endParaRPr lang="tr-TR" dirty="0"/>
          </a:p>
          <a:p>
            <a:pPr lvl="2"/>
            <a:r>
              <a:rPr lang="en-US" dirty="0" err="1"/>
              <a:t>Kiracının</a:t>
            </a:r>
            <a:r>
              <a:rPr lang="en-US" dirty="0"/>
              <a:t>, </a:t>
            </a:r>
            <a:r>
              <a:rPr lang="en-US" dirty="0" err="1"/>
              <a:t>kiraya</a:t>
            </a:r>
            <a:r>
              <a:rPr lang="en-US" dirty="0"/>
              <a:t> </a:t>
            </a:r>
            <a:r>
              <a:rPr lang="en-US" dirty="0" err="1"/>
              <a:t>verenin</a:t>
            </a:r>
            <a:r>
              <a:rPr lang="en-US" dirty="0"/>
              <a:t> </a:t>
            </a:r>
            <a:r>
              <a:rPr lang="en-US" dirty="0" err="1"/>
              <a:t>sözleşmeye</a:t>
            </a:r>
            <a:r>
              <a:rPr lang="en-US" dirty="0"/>
              <a:t> </a:t>
            </a:r>
            <a:r>
              <a:rPr lang="en-US" dirty="0" err="1"/>
              <a:t>uymaması</a:t>
            </a:r>
            <a:r>
              <a:rPr lang="en-US" dirty="0"/>
              <a:t> </a:t>
            </a:r>
            <a:r>
              <a:rPr lang="en-US" dirty="0" err="1"/>
              <a:t>nedeniyle</a:t>
            </a:r>
            <a:r>
              <a:rPr lang="en-US" dirty="0"/>
              <a:t> </a:t>
            </a:r>
            <a:r>
              <a:rPr lang="en-US" dirty="0" err="1"/>
              <a:t>fesih</a:t>
            </a:r>
            <a:r>
              <a:rPr lang="en-US" dirty="0"/>
              <a:t> </a:t>
            </a:r>
            <a:r>
              <a:rPr lang="en-US" dirty="0" err="1" smtClean="0"/>
              <a:t>hakkı</a:t>
            </a:r>
            <a:endParaRPr lang="tr-TR" dirty="0"/>
          </a:p>
          <a:p>
            <a:pPr lvl="2"/>
            <a:r>
              <a:rPr lang="en-US" dirty="0" err="1"/>
              <a:t>Kiracının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sebeplerle</a:t>
            </a:r>
            <a:r>
              <a:rPr lang="en-US" dirty="0"/>
              <a:t> </a:t>
            </a:r>
            <a:r>
              <a:rPr lang="en-US" dirty="0" err="1"/>
              <a:t>sözleşmeyi</a:t>
            </a:r>
            <a:r>
              <a:rPr lang="en-US" dirty="0"/>
              <a:t> </a:t>
            </a:r>
            <a:r>
              <a:rPr lang="en-US" dirty="0" err="1"/>
              <a:t>fesih</a:t>
            </a:r>
            <a:r>
              <a:rPr lang="en-US" dirty="0"/>
              <a:t> </a:t>
            </a:r>
            <a:r>
              <a:rPr lang="en-US" dirty="0" err="1" smtClean="0"/>
              <a:t>hakkı</a:t>
            </a:r>
            <a:endParaRPr lang="tr-TR" dirty="0" smtClean="0"/>
          </a:p>
          <a:p>
            <a:r>
              <a:rPr lang="tr-TR" smtClean="0"/>
              <a:t>Kiracının Kiralananı Geri Verme Borcu</a:t>
            </a:r>
            <a:endParaRPr lang="tr-TR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78042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1397</TotalTime>
  <Words>351</Words>
  <Application>Microsoft Office PowerPoint</Application>
  <PresentationFormat>Geniş ekran</PresentationFormat>
  <Paragraphs>60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BORÇLAR HUKUKU ÖZEL HÜKÜMLER</vt:lpstr>
      <vt:lpstr>Kira sözleşmeleri </vt:lpstr>
      <vt:lpstr>Kira sözleşmeleri </vt:lpstr>
      <vt:lpstr>KİRACININ BORÇLARI</vt:lpstr>
      <vt:lpstr>KİRACININ BORÇLARI</vt:lpstr>
      <vt:lpstr>Kira sözleşmeleri</vt:lpstr>
      <vt:lpstr>Kira sözleşmeleri</vt:lpstr>
      <vt:lpstr>Kira sözleşmeleri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31</cp:revision>
  <dcterms:created xsi:type="dcterms:W3CDTF">2020-07-01T13:53:34Z</dcterms:created>
  <dcterms:modified xsi:type="dcterms:W3CDTF">2021-03-22T08:20:48Z</dcterms:modified>
</cp:coreProperties>
</file>