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738B2-C060-4FC9-8C9B-DFC97E38C732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914F8-E189-481D-83A1-BFA9631719B7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1913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738B2-C060-4FC9-8C9B-DFC97E38C732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914F8-E189-481D-83A1-BFA9631719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1448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738B2-C060-4FC9-8C9B-DFC97E38C732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914F8-E189-481D-83A1-BFA9631719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5525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738B2-C060-4FC9-8C9B-DFC97E38C732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914F8-E189-481D-83A1-BFA9631719B7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065451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738B2-C060-4FC9-8C9B-DFC97E38C732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914F8-E189-481D-83A1-BFA9631719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6543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738B2-C060-4FC9-8C9B-DFC97E38C732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914F8-E189-481D-83A1-BFA9631719B7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133433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738B2-C060-4FC9-8C9B-DFC97E38C732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914F8-E189-481D-83A1-BFA9631719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81801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738B2-C060-4FC9-8C9B-DFC97E38C732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914F8-E189-481D-83A1-BFA9631719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36731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738B2-C060-4FC9-8C9B-DFC97E38C732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914F8-E189-481D-83A1-BFA9631719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567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738B2-C060-4FC9-8C9B-DFC97E38C732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914F8-E189-481D-83A1-BFA9631719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5100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738B2-C060-4FC9-8C9B-DFC97E38C732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914F8-E189-481D-83A1-BFA9631719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1116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738B2-C060-4FC9-8C9B-DFC97E38C732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914F8-E189-481D-83A1-BFA9631719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641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738B2-C060-4FC9-8C9B-DFC97E38C732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914F8-E189-481D-83A1-BFA9631719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111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738B2-C060-4FC9-8C9B-DFC97E38C732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914F8-E189-481D-83A1-BFA9631719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021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738B2-C060-4FC9-8C9B-DFC97E38C732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914F8-E189-481D-83A1-BFA9631719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7612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738B2-C060-4FC9-8C9B-DFC97E38C732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914F8-E189-481D-83A1-BFA9631719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117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738B2-C060-4FC9-8C9B-DFC97E38C732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914F8-E189-481D-83A1-BFA9631719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0178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2B738B2-C060-4FC9-8C9B-DFC97E38C732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B3914F8-E189-481D-83A1-BFA9631719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54351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HÜKMİ ŞAHISLARA VE TİCARETHANELERE TEBLİGAT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25806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sz="3600" dirty="0" err="1"/>
              <a:t>Hükmi</a:t>
            </a:r>
            <a:r>
              <a:rPr lang="en-US" sz="3600" dirty="0"/>
              <a:t> </a:t>
            </a:r>
            <a:r>
              <a:rPr lang="en-US" sz="3600" dirty="0" err="1"/>
              <a:t>şahıslara</a:t>
            </a:r>
            <a:r>
              <a:rPr lang="en-US" sz="3600" dirty="0"/>
              <a:t> </a:t>
            </a:r>
            <a:r>
              <a:rPr lang="en-US" sz="3600" dirty="0" err="1"/>
              <a:t>tebliğ</a:t>
            </a:r>
            <a:r>
              <a:rPr lang="en-US" sz="3600" dirty="0"/>
              <a:t>, </a:t>
            </a:r>
            <a:r>
              <a:rPr lang="en-US" sz="3600" dirty="0" err="1"/>
              <a:t>salahiyetli</a:t>
            </a:r>
            <a:r>
              <a:rPr lang="en-US" sz="3600" dirty="0"/>
              <a:t> </a:t>
            </a:r>
            <a:r>
              <a:rPr lang="en-US" sz="3600" dirty="0" err="1"/>
              <a:t>mümessillerine</a:t>
            </a:r>
            <a:r>
              <a:rPr lang="en-US" sz="3600" dirty="0"/>
              <a:t>, </a:t>
            </a:r>
            <a:r>
              <a:rPr lang="en-US" sz="3600" dirty="0" err="1"/>
              <a:t>bunlar</a:t>
            </a:r>
            <a:r>
              <a:rPr lang="en-US" sz="3600" dirty="0"/>
              <a:t> </a:t>
            </a:r>
            <a:r>
              <a:rPr lang="en-US" sz="3600" dirty="0" err="1"/>
              <a:t>birden</a:t>
            </a:r>
            <a:r>
              <a:rPr lang="en-US" sz="3600" dirty="0"/>
              <a:t> </a:t>
            </a:r>
            <a:r>
              <a:rPr lang="en-US" sz="3600" dirty="0" err="1"/>
              <a:t>ziyade</a:t>
            </a:r>
            <a:r>
              <a:rPr lang="en-US" sz="3600" dirty="0"/>
              <a:t> </a:t>
            </a:r>
            <a:r>
              <a:rPr lang="en-US" sz="3600" dirty="0" err="1"/>
              <a:t>ise</a:t>
            </a:r>
            <a:r>
              <a:rPr lang="en-US" sz="3600" dirty="0"/>
              <a:t>, </a:t>
            </a:r>
            <a:r>
              <a:rPr lang="en-US" sz="3600" dirty="0" err="1"/>
              <a:t>yalnız</a:t>
            </a:r>
            <a:r>
              <a:rPr lang="en-US" sz="3600" dirty="0"/>
              <a:t> </a:t>
            </a:r>
            <a:r>
              <a:rPr lang="en-US" sz="3600" dirty="0" err="1"/>
              <a:t>birine</a:t>
            </a:r>
            <a:r>
              <a:rPr lang="en-US" sz="3600" dirty="0"/>
              <a:t> </a:t>
            </a:r>
            <a:r>
              <a:rPr lang="en-US" sz="3600" dirty="0" err="1"/>
              <a:t>yapılır</a:t>
            </a:r>
            <a:r>
              <a:rPr lang="en-US" sz="3600" dirty="0"/>
              <a:t>.</a:t>
            </a:r>
            <a:endParaRPr lang="tr-TR" sz="3600" dirty="0"/>
          </a:p>
          <a:p>
            <a:pPr algn="just"/>
            <a:r>
              <a:rPr lang="en-US" sz="3600" dirty="0" err="1"/>
              <a:t>Bir</a:t>
            </a:r>
            <a:r>
              <a:rPr lang="en-US" sz="3600" dirty="0"/>
              <a:t> </a:t>
            </a:r>
            <a:r>
              <a:rPr lang="en-US" sz="3600" dirty="0" err="1"/>
              <a:t>ticarethanenin</a:t>
            </a:r>
            <a:r>
              <a:rPr lang="en-US" sz="3600" dirty="0"/>
              <a:t> </a:t>
            </a:r>
            <a:r>
              <a:rPr lang="en-US" sz="3600" dirty="0" err="1"/>
              <a:t>muamelelerinden</a:t>
            </a:r>
            <a:r>
              <a:rPr lang="en-US" sz="3600" dirty="0"/>
              <a:t> </a:t>
            </a:r>
            <a:r>
              <a:rPr lang="en-US" sz="3600" dirty="0" err="1"/>
              <a:t>doğan</a:t>
            </a:r>
            <a:r>
              <a:rPr lang="en-US" sz="3600" dirty="0"/>
              <a:t> </a:t>
            </a:r>
            <a:r>
              <a:rPr lang="en-US" sz="3600" dirty="0" err="1"/>
              <a:t>ihtilaflarda</a:t>
            </a:r>
            <a:r>
              <a:rPr lang="en-US" sz="3600" dirty="0"/>
              <a:t>, </a:t>
            </a:r>
            <a:r>
              <a:rPr lang="en-US" sz="3600" dirty="0" err="1"/>
              <a:t>ticari</a:t>
            </a:r>
            <a:r>
              <a:rPr lang="en-US" sz="3600" dirty="0"/>
              <a:t> </a:t>
            </a:r>
            <a:r>
              <a:rPr lang="en-US" sz="3600" dirty="0" err="1"/>
              <a:t>mümessiline</a:t>
            </a:r>
            <a:r>
              <a:rPr lang="en-US" sz="3600" dirty="0"/>
              <a:t> </a:t>
            </a:r>
            <a:r>
              <a:rPr lang="en-US" sz="3600" dirty="0" err="1"/>
              <a:t>yapılan</a:t>
            </a:r>
            <a:r>
              <a:rPr lang="en-US" sz="3600" dirty="0"/>
              <a:t> </a:t>
            </a:r>
            <a:r>
              <a:rPr lang="en-US" sz="3600" dirty="0" err="1"/>
              <a:t>tebliğ</a:t>
            </a:r>
            <a:r>
              <a:rPr lang="en-US" sz="3600" dirty="0"/>
              <a:t> </a:t>
            </a:r>
            <a:r>
              <a:rPr lang="en-US" sz="3600" dirty="0" err="1"/>
              <a:t>muteberdir</a:t>
            </a:r>
            <a:r>
              <a:rPr lang="en-US" sz="3600" dirty="0"/>
              <a:t>.</a:t>
            </a:r>
            <a:endParaRPr lang="tr-TR" sz="36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3850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HÜKMİ ŞAHISLARIN MEMUR VE MÜSTAHDEMLERİNE TEBLİGAT</a:t>
            </a:r>
            <a:endParaRPr lang="tr-TR" dirty="0"/>
          </a:p>
          <a:p>
            <a:r>
              <a:rPr lang="en-US" sz="3200" dirty="0" err="1"/>
              <a:t>Hükmi</a:t>
            </a:r>
            <a:r>
              <a:rPr lang="en-US" sz="3200" dirty="0"/>
              <a:t> </a:t>
            </a:r>
            <a:r>
              <a:rPr lang="en-US" sz="3200" dirty="0" err="1"/>
              <a:t>şahıslar</a:t>
            </a:r>
            <a:r>
              <a:rPr lang="en-US" sz="3200" dirty="0"/>
              <a:t> </a:t>
            </a:r>
            <a:r>
              <a:rPr lang="en-US" sz="3200" dirty="0" err="1"/>
              <a:t>namına</a:t>
            </a:r>
            <a:r>
              <a:rPr lang="en-US" sz="3200" dirty="0"/>
              <a:t> </a:t>
            </a:r>
            <a:r>
              <a:rPr lang="en-US" sz="3200" dirty="0" err="1"/>
              <a:t>kendilerine</a:t>
            </a:r>
            <a:r>
              <a:rPr lang="en-US" sz="3200" dirty="0"/>
              <a:t> </a:t>
            </a:r>
            <a:r>
              <a:rPr lang="en-US" sz="3200" dirty="0" err="1"/>
              <a:t>tebliğ</a:t>
            </a:r>
            <a:r>
              <a:rPr lang="en-US" sz="3200" dirty="0"/>
              <a:t> </a:t>
            </a:r>
            <a:r>
              <a:rPr lang="en-US" sz="3200" dirty="0" err="1"/>
              <a:t>yapılacak</a:t>
            </a:r>
            <a:r>
              <a:rPr lang="en-US" sz="3200" dirty="0"/>
              <a:t> </a:t>
            </a:r>
            <a:r>
              <a:rPr lang="en-US" sz="3200" dirty="0" err="1"/>
              <a:t>kimseler</a:t>
            </a:r>
            <a:r>
              <a:rPr lang="en-US" sz="3200" dirty="0"/>
              <a:t> her </a:t>
            </a:r>
            <a:r>
              <a:rPr lang="en-US" sz="3200" dirty="0" err="1"/>
              <a:t>hangi</a:t>
            </a:r>
            <a:r>
              <a:rPr lang="en-US" sz="3200" dirty="0"/>
              <a:t> </a:t>
            </a:r>
            <a:r>
              <a:rPr lang="en-US" sz="3200" dirty="0" err="1"/>
              <a:t>bir</a:t>
            </a:r>
            <a:r>
              <a:rPr lang="en-US" sz="3200" dirty="0"/>
              <a:t> </a:t>
            </a:r>
            <a:r>
              <a:rPr lang="en-US" sz="3200" dirty="0" err="1"/>
              <a:t>sebeple</a:t>
            </a:r>
            <a:r>
              <a:rPr lang="en-US" sz="3200" dirty="0"/>
              <a:t> </a:t>
            </a:r>
            <a:r>
              <a:rPr lang="en-US" sz="3200" dirty="0" err="1"/>
              <a:t>mutat</a:t>
            </a:r>
            <a:r>
              <a:rPr lang="en-US" sz="3200" dirty="0"/>
              <a:t> </a:t>
            </a:r>
            <a:r>
              <a:rPr lang="en-US" sz="3200" dirty="0" err="1"/>
              <a:t>iş</a:t>
            </a:r>
            <a:r>
              <a:rPr lang="en-US" sz="3200" dirty="0"/>
              <a:t> </a:t>
            </a:r>
            <a:r>
              <a:rPr lang="en-US" sz="3200" dirty="0" err="1"/>
              <a:t>saatlerinde</a:t>
            </a:r>
            <a:r>
              <a:rPr lang="en-US" sz="3200" dirty="0"/>
              <a:t> </a:t>
            </a:r>
            <a:r>
              <a:rPr lang="en-US" sz="3200" dirty="0" err="1"/>
              <a:t>iş</a:t>
            </a:r>
            <a:r>
              <a:rPr lang="en-US" sz="3200" dirty="0"/>
              <a:t> </a:t>
            </a:r>
            <a:r>
              <a:rPr lang="en-US" sz="3200" dirty="0" err="1"/>
              <a:t>yerinde</a:t>
            </a:r>
            <a:r>
              <a:rPr lang="en-US" sz="3200" dirty="0"/>
              <a:t> </a:t>
            </a:r>
            <a:r>
              <a:rPr lang="en-US" sz="3200" dirty="0" err="1"/>
              <a:t>bulunmadıkları</a:t>
            </a:r>
            <a:r>
              <a:rPr lang="en-US" sz="3200" dirty="0"/>
              <a:t> </a:t>
            </a:r>
            <a:r>
              <a:rPr lang="en-US" sz="3200" dirty="0" err="1"/>
              <a:t>veya</a:t>
            </a:r>
            <a:r>
              <a:rPr lang="en-US" sz="3200" dirty="0"/>
              <a:t> o </a:t>
            </a:r>
            <a:r>
              <a:rPr lang="en-US" sz="3200" dirty="0" err="1"/>
              <a:t>sırada</a:t>
            </a:r>
            <a:r>
              <a:rPr lang="en-US" sz="3200" dirty="0"/>
              <a:t> </a:t>
            </a:r>
            <a:r>
              <a:rPr lang="en-US" sz="3200" dirty="0" err="1"/>
              <a:t>evrakı</a:t>
            </a:r>
            <a:r>
              <a:rPr lang="en-US" sz="3200" dirty="0"/>
              <a:t> </a:t>
            </a:r>
            <a:r>
              <a:rPr lang="en-US" sz="3200" dirty="0" err="1"/>
              <a:t>bizzat</a:t>
            </a:r>
            <a:r>
              <a:rPr lang="en-US" sz="3200" dirty="0"/>
              <a:t> </a:t>
            </a:r>
            <a:r>
              <a:rPr lang="en-US" sz="3200" dirty="0" err="1"/>
              <a:t>alamayacak</a:t>
            </a:r>
            <a:r>
              <a:rPr lang="en-US" sz="3200" dirty="0"/>
              <a:t> </a:t>
            </a:r>
            <a:r>
              <a:rPr lang="en-US" sz="3200" dirty="0" err="1"/>
              <a:t>bir</a:t>
            </a:r>
            <a:r>
              <a:rPr lang="en-US" sz="3200" dirty="0"/>
              <a:t> </a:t>
            </a:r>
            <a:r>
              <a:rPr lang="en-US" sz="3200" dirty="0" err="1"/>
              <a:t>halde</a:t>
            </a:r>
            <a:r>
              <a:rPr lang="en-US" sz="3200" dirty="0"/>
              <a:t> </a:t>
            </a:r>
            <a:r>
              <a:rPr lang="en-US" sz="3200" dirty="0" err="1"/>
              <a:t>oldukları</a:t>
            </a:r>
            <a:r>
              <a:rPr lang="en-US" sz="3200" dirty="0"/>
              <a:t> </a:t>
            </a:r>
            <a:r>
              <a:rPr lang="en-US" sz="3200" dirty="0" err="1"/>
              <a:t>takdirde</a:t>
            </a:r>
            <a:r>
              <a:rPr lang="en-US" sz="3200" dirty="0"/>
              <a:t> </a:t>
            </a:r>
            <a:r>
              <a:rPr lang="en-US" sz="3200" dirty="0" err="1"/>
              <a:t>tebliğ</a:t>
            </a:r>
            <a:r>
              <a:rPr lang="en-US" sz="3200" dirty="0"/>
              <a:t>, </a:t>
            </a:r>
            <a:r>
              <a:rPr lang="en-US" sz="3200" dirty="0" err="1"/>
              <a:t>orada</a:t>
            </a:r>
            <a:r>
              <a:rPr lang="en-US" sz="3200" dirty="0"/>
              <a:t> </a:t>
            </a:r>
            <a:r>
              <a:rPr lang="en-US" sz="3200" dirty="0" err="1"/>
              <a:t>hazır</a:t>
            </a:r>
            <a:r>
              <a:rPr lang="en-US" sz="3200" dirty="0"/>
              <a:t> </a:t>
            </a:r>
            <a:r>
              <a:rPr lang="en-US" sz="3200" dirty="0" err="1"/>
              <a:t>bulunan</a:t>
            </a:r>
            <a:r>
              <a:rPr lang="en-US" sz="3200" dirty="0"/>
              <a:t> </a:t>
            </a:r>
            <a:r>
              <a:rPr lang="en-US" sz="3200" dirty="0" err="1"/>
              <a:t>memur</a:t>
            </a:r>
            <a:r>
              <a:rPr lang="en-US" sz="3200" dirty="0"/>
              <a:t> </a:t>
            </a:r>
            <a:r>
              <a:rPr lang="en-US" sz="3200" dirty="0" err="1"/>
              <a:t>veya</a:t>
            </a:r>
            <a:r>
              <a:rPr lang="en-US" sz="3200" dirty="0"/>
              <a:t> </a:t>
            </a:r>
            <a:r>
              <a:rPr lang="en-US" sz="3200" dirty="0" err="1"/>
              <a:t>müstahdemlerinden</a:t>
            </a:r>
            <a:r>
              <a:rPr lang="en-US" sz="3200" dirty="0"/>
              <a:t> </a:t>
            </a:r>
            <a:r>
              <a:rPr lang="en-US" sz="3200" dirty="0" err="1"/>
              <a:t>birine</a:t>
            </a:r>
            <a:r>
              <a:rPr lang="en-US" sz="3200" dirty="0"/>
              <a:t> </a:t>
            </a:r>
            <a:r>
              <a:rPr lang="en-US" sz="3200" dirty="0" err="1"/>
              <a:t>yapılır</a:t>
            </a:r>
            <a:r>
              <a:rPr lang="en-US" sz="3200" dirty="0"/>
              <a:t>.</a:t>
            </a:r>
            <a:endParaRPr lang="tr-TR" sz="32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3331053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77</Words>
  <Application>Microsoft Office PowerPoint</Application>
  <PresentationFormat>Geniş ekran</PresentationFormat>
  <Paragraphs>5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6" baseType="lpstr">
      <vt:lpstr>Century Gothic</vt:lpstr>
      <vt:lpstr>Wingdings 3</vt:lpstr>
      <vt:lpstr>Dilim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Pelin Atila Yoruk</dc:creator>
  <cp:lastModifiedBy>Pelin Atila Yoruk</cp:lastModifiedBy>
  <cp:revision>1</cp:revision>
  <dcterms:created xsi:type="dcterms:W3CDTF">2017-11-13T18:10:27Z</dcterms:created>
  <dcterms:modified xsi:type="dcterms:W3CDTF">2017-11-13T18:11:11Z</dcterms:modified>
</cp:coreProperties>
</file>