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91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448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552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545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54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3343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180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673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6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10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1116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4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11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021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6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17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17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B738B2-C060-4FC9-8C9B-DFC97E38C732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3914F8-E189-481D-83A1-BFA9631719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4351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HÜKMİ ŞAHISLARA VE TİCARETHANELERE TEBLİGAT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580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3600" dirty="0" err="1"/>
              <a:t>Hükmi</a:t>
            </a:r>
            <a:r>
              <a:rPr lang="en-US" sz="3600" dirty="0"/>
              <a:t> </a:t>
            </a:r>
            <a:r>
              <a:rPr lang="en-US" sz="3600" dirty="0" err="1"/>
              <a:t>şahıslara</a:t>
            </a:r>
            <a:r>
              <a:rPr lang="en-US" sz="3600" dirty="0"/>
              <a:t> </a:t>
            </a:r>
            <a:r>
              <a:rPr lang="en-US" sz="3600" dirty="0" err="1"/>
              <a:t>tebliğ</a:t>
            </a:r>
            <a:r>
              <a:rPr lang="en-US" sz="3600" dirty="0"/>
              <a:t>, </a:t>
            </a:r>
            <a:r>
              <a:rPr lang="en-US" sz="3600" dirty="0" err="1"/>
              <a:t>salahiyetli</a:t>
            </a:r>
            <a:r>
              <a:rPr lang="en-US" sz="3600" dirty="0"/>
              <a:t> </a:t>
            </a:r>
            <a:r>
              <a:rPr lang="en-US" sz="3600" dirty="0" err="1"/>
              <a:t>mümessillerine</a:t>
            </a:r>
            <a:r>
              <a:rPr lang="en-US" sz="3600" dirty="0"/>
              <a:t>, </a:t>
            </a:r>
            <a:r>
              <a:rPr lang="en-US" sz="3600" dirty="0" err="1"/>
              <a:t>bunlar</a:t>
            </a:r>
            <a:r>
              <a:rPr lang="en-US" sz="3600" dirty="0"/>
              <a:t> </a:t>
            </a:r>
            <a:r>
              <a:rPr lang="en-US" sz="3600" dirty="0" err="1"/>
              <a:t>birden</a:t>
            </a:r>
            <a:r>
              <a:rPr lang="en-US" sz="3600" dirty="0"/>
              <a:t> </a:t>
            </a:r>
            <a:r>
              <a:rPr lang="en-US" sz="3600" dirty="0" err="1"/>
              <a:t>ziyade</a:t>
            </a:r>
            <a:r>
              <a:rPr lang="en-US" sz="3600" dirty="0"/>
              <a:t> </a:t>
            </a:r>
            <a:r>
              <a:rPr lang="en-US" sz="3600" dirty="0" err="1"/>
              <a:t>ise</a:t>
            </a:r>
            <a:r>
              <a:rPr lang="en-US" sz="3600" dirty="0"/>
              <a:t>, </a:t>
            </a:r>
            <a:r>
              <a:rPr lang="en-US" sz="3600" dirty="0" err="1"/>
              <a:t>yalnız</a:t>
            </a:r>
            <a:r>
              <a:rPr lang="en-US" sz="3600" dirty="0"/>
              <a:t> </a:t>
            </a:r>
            <a:r>
              <a:rPr lang="en-US" sz="3600" dirty="0" err="1"/>
              <a:t>birine</a:t>
            </a:r>
            <a:r>
              <a:rPr lang="en-US" sz="3600" dirty="0"/>
              <a:t> </a:t>
            </a:r>
            <a:r>
              <a:rPr lang="en-US" sz="3600" dirty="0" err="1"/>
              <a:t>yapılır</a:t>
            </a:r>
            <a:r>
              <a:rPr lang="en-US" sz="3600" dirty="0"/>
              <a:t>.</a:t>
            </a:r>
            <a:endParaRPr lang="tr-TR" sz="3600" dirty="0"/>
          </a:p>
          <a:p>
            <a:pPr algn="just"/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ticarethanenin</a:t>
            </a:r>
            <a:r>
              <a:rPr lang="en-US" sz="3600" dirty="0"/>
              <a:t> </a:t>
            </a:r>
            <a:r>
              <a:rPr lang="en-US" sz="3600" dirty="0" err="1"/>
              <a:t>muamelelerinden</a:t>
            </a:r>
            <a:r>
              <a:rPr lang="en-US" sz="3600" dirty="0"/>
              <a:t> </a:t>
            </a:r>
            <a:r>
              <a:rPr lang="en-US" sz="3600" dirty="0" err="1"/>
              <a:t>doğan</a:t>
            </a:r>
            <a:r>
              <a:rPr lang="en-US" sz="3600" dirty="0"/>
              <a:t> </a:t>
            </a:r>
            <a:r>
              <a:rPr lang="en-US" sz="3600" dirty="0" err="1"/>
              <a:t>ihtilaflarda</a:t>
            </a:r>
            <a:r>
              <a:rPr lang="en-US" sz="3600" dirty="0"/>
              <a:t>, </a:t>
            </a:r>
            <a:r>
              <a:rPr lang="en-US" sz="3600" dirty="0" err="1"/>
              <a:t>ticari</a:t>
            </a:r>
            <a:r>
              <a:rPr lang="en-US" sz="3600" dirty="0"/>
              <a:t> </a:t>
            </a:r>
            <a:r>
              <a:rPr lang="en-US" sz="3600" dirty="0" err="1"/>
              <a:t>mümessiline</a:t>
            </a:r>
            <a:r>
              <a:rPr lang="en-US" sz="3600" dirty="0"/>
              <a:t> </a:t>
            </a:r>
            <a:r>
              <a:rPr lang="en-US" sz="3600" dirty="0" err="1"/>
              <a:t>yapılan</a:t>
            </a:r>
            <a:r>
              <a:rPr lang="en-US" sz="3600" dirty="0"/>
              <a:t> </a:t>
            </a:r>
            <a:r>
              <a:rPr lang="en-US" sz="3600" dirty="0" err="1"/>
              <a:t>tebliğ</a:t>
            </a:r>
            <a:r>
              <a:rPr lang="en-US" sz="3600" dirty="0"/>
              <a:t> </a:t>
            </a:r>
            <a:r>
              <a:rPr lang="en-US" sz="3600" dirty="0" err="1"/>
              <a:t>muteberdir</a:t>
            </a:r>
            <a:r>
              <a:rPr lang="en-US" sz="3600" dirty="0"/>
              <a:t>.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85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HÜKMİ ŞAHISLARIN MEMUR VE MÜSTAHDEMLERİNE TEBLİGAT</a:t>
            </a:r>
            <a:endParaRPr lang="tr-TR" dirty="0"/>
          </a:p>
          <a:p>
            <a:r>
              <a:rPr lang="en-US" sz="3200" dirty="0" err="1"/>
              <a:t>Hükmi</a:t>
            </a:r>
            <a:r>
              <a:rPr lang="en-US" sz="3200" dirty="0"/>
              <a:t> </a:t>
            </a:r>
            <a:r>
              <a:rPr lang="en-US" sz="3200" dirty="0" err="1"/>
              <a:t>şahıslar</a:t>
            </a:r>
            <a:r>
              <a:rPr lang="en-US" sz="3200" dirty="0"/>
              <a:t> </a:t>
            </a:r>
            <a:r>
              <a:rPr lang="en-US" sz="3200" dirty="0" err="1"/>
              <a:t>namına</a:t>
            </a:r>
            <a:r>
              <a:rPr lang="en-US" sz="3200" dirty="0"/>
              <a:t> </a:t>
            </a:r>
            <a:r>
              <a:rPr lang="en-US" sz="3200" dirty="0" err="1"/>
              <a:t>kendilerine</a:t>
            </a:r>
            <a:r>
              <a:rPr lang="en-US" sz="3200" dirty="0"/>
              <a:t> </a:t>
            </a:r>
            <a:r>
              <a:rPr lang="en-US" sz="3200" dirty="0" err="1"/>
              <a:t>tebliğ</a:t>
            </a:r>
            <a:r>
              <a:rPr lang="en-US" sz="3200" dirty="0"/>
              <a:t> </a:t>
            </a:r>
            <a:r>
              <a:rPr lang="en-US" sz="3200" dirty="0" err="1"/>
              <a:t>yapılacak</a:t>
            </a:r>
            <a:r>
              <a:rPr lang="en-US" sz="3200" dirty="0"/>
              <a:t> </a:t>
            </a:r>
            <a:r>
              <a:rPr lang="en-US" sz="3200" dirty="0" err="1"/>
              <a:t>kimseler</a:t>
            </a:r>
            <a:r>
              <a:rPr lang="en-US" sz="3200" dirty="0"/>
              <a:t> her </a:t>
            </a:r>
            <a:r>
              <a:rPr lang="en-US" sz="3200" dirty="0" err="1"/>
              <a:t>hangi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sebeple</a:t>
            </a:r>
            <a:r>
              <a:rPr lang="en-US" sz="3200" dirty="0"/>
              <a:t> </a:t>
            </a:r>
            <a:r>
              <a:rPr lang="en-US" sz="3200" dirty="0" err="1"/>
              <a:t>mutat</a:t>
            </a:r>
            <a:r>
              <a:rPr lang="en-US" sz="3200" dirty="0"/>
              <a:t> </a:t>
            </a:r>
            <a:r>
              <a:rPr lang="en-US" sz="3200" dirty="0" err="1"/>
              <a:t>iş</a:t>
            </a:r>
            <a:r>
              <a:rPr lang="en-US" sz="3200" dirty="0"/>
              <a:t> </a:t>
            </a:r>
            <a:r>
              <a:rPr lang="en-US" sz="3200" dirty="0" err="1"/>
              <a:t>saatlerinde</a:t>
            </a:r>
            <a:r>
              <a:rPr lang="en-US" sz="3200" dirty="0"/>
              <a:t> </a:t>
            </a:r>
            <a:r>
              <a:rPr lang="en-US" sz="3200" dirty="0" err="1"/>
              <a:t>iş</a:t>
            </a:r>
            <a:r>
              <a:rPr lang="en-US" sz="3200" dirty="0"/>
              <a:t> </a:t>
            </a:r>
            <a:r>
              <a:rPr lang="en-US" sz="3200" dirty="0" err="1"/>
              <a:t>yerinde</a:t>
            </a:r>
            <a:r>
              <a:rPr lang="en-US" sz="3200" dirty="0"/>
              <a:t> </a:t>
            </a:r>
            <a:r>
              <a:rPr lang="en-US" sz="3200" dirty="0" err="1"/>
              <a:t>bulunmadıkları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o </a:t>
            </a:r>
            <a:r>
              <a:rPr lang="en-US" sz="3200" dirty="0" err="1"/>
              <a:t>sırada</a:t>
            </a:r>
            <a:r>
              <a:rPr lang="en-US" sz="3200" dirty="0"/>
              <a:t> </a:t>
            </a:r>
            <a:r>
              <a:rPr lang="en-US" sz="3200" dirty="0" err="1"/>
              <a:t>evrakı</a:t>
            </a:r>
            <a:r>
              <a:rPr lang="en-US" sz="3200" dirty="0"/>
              <a:t> </a:t>
            </a:r>
            <a:r>
              <a:rPr lang="en-US" sz="3200" dirty="0" err="1"/>
              <a:t>bizzat</a:t>
            </a:r>
            <a:r>
              <a:rPr lang="en-US" sz="3200" dirty="0"/>
              <a:t> </a:t>
            </a:r>
            <a:r>
              <a:rPr lang="en-US" sz="3200" dirty="0" err="1"/>
              <a:t>alamayacak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halde</a:t>
            </a:r>
            <a:r>
              <a:rPr lang="en-US" sz="3200" dirty="0"/>
              <a:t> </a:t>
            </a:r>
            <a:r>
              <a:rPr lang="en-US" sz="3200" dirty="0" err="1"/>
              <a:t>oldukları</a:t>
            </a:r>
            <a:r>
              <a:rPr lang="en-US" sz="3200" dirty="0"/>
              <a:t> </a:t>
            </a:r>
            <a:r>
              <a:rPr lang="en-US" sz="3200" dirty="0" err="1"/>
              <a:t>takdirde</a:t>
            </a:r>
            <a:r>
              <a:rPr lang="en-US" sz="3200" dirty="0"/>
              <a:t> </a:t>
            </a:r>
            <a:r>
              <a:rPr lang="en-US" sz="3200" dirty="0" err="1"/>
              <a:t>tebliğ</a:t>
            </a:r>
            <a:r>
              <a:rPr lang="en-US" sz="3200" dirty="0"/>
              <a:t>, </a:t>
            </a:r>
            <a:r>
              <a:rPr lang="en-US" sz="3200" dirty="0" err="1"/>
              <a:t>orada</a:t>
            </a:r>
            <a:r>
              <a:rPr lang="en-US" sz="3200" dirty="0"/>
              <a:t> </a:t>
            </a:r>
            <a:r>
              <a:rPr lang="en-US" sz="3200" dirty="0" err="1"/>
              <a:t>hazır</a:t>
            </a:r>
            <a:r>
              <a:rPr lang="en-US" sz="3200" dirty="0"/>
              <a:t> </a:t>
            </a:r>
            <a:r>
              <a:rPr lang="en-US" sz="3200" dirty="0" err="1"/>
              <a:t>bulunan</a:t>
            </a:r>
            <a:r>
              <a:rPr lang="en-US" sz="3200" dirty="0"/>
              <a:t> </a:t>
            </a:r>
            <a:r>
              <a:rPr lang="en-US" sz="3200" dirty="0" err="1"/>
              <a:t>memur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</a:t>
            </a:r>
            <a:r>
              <a:rPr lang="en-US" sz="3200" dirty="0" err="1"/>
              <a:t>müstahdemlerinden</a:t>
            </a:r>
            <a:r>
              <a:rPr lang="en-US" sz="3200" dirty="0"/>
              <a:t> </a:t>
            </a:r>
            <a:r>
              <a:rPr lang="en-US" sz="3200" dirty="0" err="1"/>
              <a:t>birine</a:t>
            </a:r>
            <a:r>
              <a:rPr lang="en-US" sz="3200" dirty="0"/>
              <a:t> </a:t>
            </a:r>
            <a:r>
              <a:rPr lang="en-US" sz="3200" dirty="0" err="1"/>
              <a:t>yapılır</a:t>
            </a:r>
            <a:r>
              <a:rPr lang="en-US" sz="3200" dirty="0"/>
              <a:t>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333105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77</Words>
  <Application>Microsoft Office PowerPoint</Application>
  <PresentationFormat>Geniş ekran</PresentationFormat>
  <Paragraphs>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Dilim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Pelin Atila Yoruk</dc:creator>
  <cp:lastModifiedBy>Pelin Atila Yoruk</cp:lastModifiedBy>
  <cp:revision>1</cp:revision>
  <dcterms:created xsi:type="dcterms:W3CDTF">2017-11-13T18:10:27Z</dcterms:created>
  <dcterms:modified xsi:type="dcterms:W3CDTF">2017-11-13T18:11:11Z</dcterms:modified>
</cp:coreProperties>
</file>