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3" r:id="rId1"/>
  </p:sldMasterIdLst>
  <p:sldIdLst>
    <p:sldId id="256" r:id="rId2"/>
    <p:sldId id="257" r:id="rId3"/>
    <p:sldId id="259" r:id="rId4"/>
    <p:sldId id="260" r:id="rId5"/>
    <p:sldId id="261" r:id="rId6"/>
    <p:sldId id="263" r:id="rId7"/>
    <p:sldId id="262" r:id="rId8"/>
    <p:sldId id="264" r:id="rId9"/>
    <p:sldId id="258" r:id="rId10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5C77D"/>
    <a:srgbClr val="20478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5" autoAdjust="0"/>
    <p:restoredTop sz="96433" autoAdjust="0"/>
  </p:normalViewPr>
  <p:slideViewPr>
    <p:cSldViewPr snapToGrid="0">
      <p:cViewPr varScale="1">
        <p:scale>
          <a:sx n="83" d="100"/>
          <a:sy n="83" d="100"/>
        </p:scale>
        <p:origin x="643" y="8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3200" b="0" spc="-5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ctr">
              <a:buNone/>
              <a:defRPr sz="1800" cap="all" spc="200" baseline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tr-TR" dirty="0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2.02.2020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Resim 1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91391" y="826686"/>
            <a:ext cx="1527835" cy="1527835"/>
          </a:xfrm>
          <a:prstGeom prst="rect">
            <a:avLst/>
          </a:prstGeom>
        </p:spPr>
      </p:pic>
      <p:sp>
        <p:nvSpPr>
          <p:cNvPr id="12" name="Metin kutusu 11"/>
          <p:cNvSpPr txBox="1"/>
          <p:nvPr userDrawn="1"/>
        </p:nvSpPr>
        <p:spPr>
          <a:xfrm>
            <a:off x="3929604" y="1051995"/>
            <a:ext cx="5188408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sz="3200" b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Ankara Üniversitesi</a:t>
            </a:r>
          </a:p>
          <a:p>
            <a:pPr algn="ctr"/>
            <a:r>
              <a:rPr lang="tr-TR" sz="3200" b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Nallıhan</a:t>
            </a:r>
            <a:r>
              <a:rPr lang="tr-TR" sz="3200" b="0" baseline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Meslek Yüksekokulu</a:t>
            </a:r>
            <a:endParaRPr lang="tr-TR" sz="3200" b="0" dirty="0">
              <a:solidFill>
                <a:srgbClr val="204788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13103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2.02.2020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268733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2.02.2020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761378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2.02.2020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457567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3600" b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1800" cap="all" spc="20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2.02.2020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026285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4937760" cy="4023359"/>
          </a:xfrm>
        </p:spPr>
        <p:txBody>
          <a:bodyPr/>
          <a:lstStyle/>
          <a:p>
            <a:pPr lvl="0"/>
            <a:r>
              <a:rPr lang="tr-TR" dirty="0" smtClean="0"/>
              <a:t>Asıl metin stillerini düzenlemek için tıklatın</a:t>
            </a:r>
          </a:p>
          <a:p>
            <a:pPr lvl="1"/>
            <a:r>
              <a:rPr lang="tr-TR" dirty="0" smtClean="0"/>
              <a:t>İkinci düzey</a:t>
            </a:r>
          </a:p>
          <a:p>
            <a:pPr lvl="2"/>
            <a:r>
              <a:rPr lang="tr-TR" dirty="0" smtClean="0"/>
              <a:t>Üçüncü düzey</a:t>
            </a:r>
          </a:p>
          <a:p>
            <a:pPr lvl="3"/>
            <a:r>
              <a:rPr lang="tr-TR" dirty="0" smtClean="0"/>
              <a:t>Dördüncü düzey</a:t>
            </a:r>
          </a:p>
          <a:p>
            <a:pPr lvl="4"/>
            <a:r>
              <a:rPr lang="tr-TR" dirty="0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2.02.2020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19802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5"/>
            <a:ext cx="4937760" cy="328676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28676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2.02.2020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591425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2.02.2020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896202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2.02.2020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492813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2.02.2020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2319243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2.02.2020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6502266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2.02.2020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037866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4" r:id="rId1"/>
    <p:sldLayoutId id="2147483805" r:id="rId2"/>
    <p:sldLayoutId id="2147483806" r:id="rId3"/>
    <p:sldLayoutId id="2147483807" r:id="rId4"/>
    <p:sldLayoutId id="2147483808" r:id="rId5"/>
    <p:sldLayoutId id="2147483809" r:id="rId6"/>
    <p:sldLayoutId id="2147483810" r:id="rId7"/>
    <p:sldLayoutId id="2147483811" r:id="rId8"/>
    <p:sldLayoutId id="2147483812" r:id="rId9"/>
    <p:sldLayoutId id="2147483813" r:id="rId10"/>
    <p:sldLayoutId id="2147483814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3600" kern="1200" spc="-50" baseline="0">
          <a:solidFill>
            <a:srgbClr val="204788"/>
          </a:solidFill>
          <a:latin typeface="Times New Roman" panose="02020603050405020304" pitchFamily="18" charset="0"/>
          <a:ea typeface="+mj-ea"/>
          <a:cs typeface="Times New Roman" panose="02020603050405020304" pitchFamily="18" charset="0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codeproject.com/Articles/15949/Hopfield-model-of-neural-network-for-pattern-recog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sz="3600" dirty="0"/>
              <a:t> Örüntü tanıma için sinir ağının </a:t>
            </a:r>
            <a:r>
              <a:rPr lang="tr-TR" sz="3600" dirty="0" err="1"/>
              <a:t>Hopfield</a:t>
            </a:r>
            <a:r>
              <a:rPr lang="tr-TR" sz="3600" dirty="0"/>
              <a:t> </a:t>
            </a:r>
            <a:r>
              <a:rPr lang="tr-TR" sz="3600" dirty="0" smtClean="0"/>
              <a:t>modeli</a:t>
            </a:r>
            <a:endParaRPr lang="tr-TR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/>
              <a:t>NBP234 Örüntü Tanıma</a:t>
            </a:r>
            <a:endParaRPr lang="tr-T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sv-SE" dirty="0"/>
              <a:t>Öğr. Gör. Dr. Ufuk tanyeri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90128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Örüntü </a:t>
            </a:r>
            <a:r>
              <a:rPr lang="tr-TR" dirty="0"/>
              <a:t>tanıma için sinir ağının </a:t>
            </a:r>
            <a:r>
              <a:rPr lang="tr-TR" dirty="0" err="1"/>
              <a:t>Hopfield</a:t>
            </a:r>
            <a:r>
              <a:rPr lang="tr-TR" dirty="0"/>
              <a:t> modeli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Bu dersimiz </a:t>
            </a:r>
            <a:r>
              <a:rPr lang="tr-TR" dirty="0" err="1"/>
              <a:t>codeproject’de</a:t>
            </a:r>
            <a:r>
              <a:rPr lang="tr-TR" dirty="0"/>
              <a:t> yer alan örnek bir </a:t>
            </a:r>
            <a:r>
              <a:rPr lang="tr-TR" dirty="0" smtClean="0"/>
              <a:t>diğer örüntü </a:t>
            </a:r>
            <a:r>
              <a:rPr lang="tr-TR" dirty="0"/>
              <a:t>tanıma uygulamasını inceleme üzerinedir. Uygulamanın kaynak </a:t>
            </a:r>
            <a:r>
              <a:rPr lang="tr-TR" dirty="0" smtClean="0"/>
              <a:t>kodlarına ve </a:t>
            </a:r>
            <a:r>
              <a:rPr lang="tr-TR" dirty="0"/>
              <a:t>diğer dosyalarına açık ders sisteminden erişebilirsiniz.</a:t>
            </a:r>
          </a:p>
          <a:p>
            <a:r>
              <a:rPr lang="tr-TR" dirty="0">
                <a:hlinkClick r:id="rId2"/>
              </a:rPr>
              <a:t>https://</a:t>
            </a:r>
            <a:r>
              <a:rPr lang="tr-TR" dirty="0" smtClean="0">
                <a:hlinkClick r:id="rId2"/>
              </a:rPr>
              <a:t>www.codeproject.com/Articles/15949/Hopfield-model-of-neural-network-for-pattern-recog</a:t>
            </a:r>
            <a:endParaRPr lang="tr-TR" dirty="0" smtClean="0"/>
          </a:p>
          <a:p>
            <a:r>
              <a:rPr lang="tr-TR" dirty="0" smtClean="0"/>
              <a:t>Uygulamada </a:t>
            </a:r>
            <a:r>
              <a:rPr lang="tr-TR" dirty="0"/>
              <a:t>sinir ağının </a:t>
            </a:r>
            <a:r>
              <a:rPr lang="tr-TR" dirty="0" err="1"/>
              <a:t>Hopfield</a:t>
            </a:r>
            <a:r>
              <a:rPr lang="tr-TR" dirty="0"/>
              <a:t> modeli açıklanmaktadır. </a:t>
            </a:r>
            <a:r>
              <a:rPr lang="tr-TR" dirty="0" smtClean="0"/>
              <a:t>Bununla, </a:t>
            </a:r>
            <a:r>
              <a:rPr lang="tr-TR" dirty="0" err="1" smtClean="0"/>
              <a:t>Hopfield</a:t>
            </a:r>
            <a:r>
              <a:rPr lang="tr-TR" dirty="0" smtClean="0"/>
              <a:t> </a:t>
            </a:r>
            <a:r>
              <a:rPr lang="tr-TR" dirty="0"/>
              <a:t>sinir ağının örüntü tanıma problemine uygulanabilme kabiliyeti gösterilmiştir.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660976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Uygulamanın ekran görüntüsü</a:t>
            </a:r>
            <a:endParaRPr lang="tr-TR" dirty="0"/>
          </a:p>
        </p:txBody>
      </p:sp>
      <p:pic>
        <p:nvPicPr>
          <p:cNvPr id="6" name="İçerik Yer Tutucusu 5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94719" y="1900238"/>
            <a:ext cx="2743200" cy="3914775"/>
          </a:xfrm>
        </p:spPr>
      </p:pic>
      <p:pic>
        <p:nvPicPr>
          <p:cNvPr id="7" name="İçerik Yer Tutucusu 6"/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5200" y="1900238"/>
            <a:ext cx="2743200" cy="3914775"/>
          </a:xfrm>
        </p:spPr>
      </p:pic>
    </p:spTree>
    <p:extLst>
      <p:ext uri="{BB962C8B-B14F-4D97-AF65-F5344CB8AC3E}">
        <p14:creationId xmlns:p14="http://schemas.microsoft.com/office/powerpoint/2010/main" val="35251653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Hopfield</a:t>
            </a:r>
            <a:r>
              <a:rPr lang="tr-TR" dirty="0"/>
              <a:t> sinir ağı</a:t>
            </a:r>
          </a:p>
        </p:txBody>
      </p:sp>
      <p:sp>
        <p:nvSpPr>
          <p:cNvPr id="5" name="İçerik Yer Tutucusu 4"/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3225338" cy="4023359"/>
          </a:xfrm>
        </p:spPr>
        <p:txBody>
          <a:bodyPr/>
          <a:lstStyle/>
          <a:p>
            <a:r>
              <a:rPr lang="tr-TR" dirty="0" err="1" smtClean="0"/>
              <a:t>MxN</a:t>
            </a:r>
            <a:r>
              <a:rPr lang="tr-TR" dirty="0" smtClean="0"/>
              <a:t> </a:t>
            </a:r>
            <a:r>
              <a:rPr lang="tr-TR" dirty="0"/>
              <a:t>boyutlu ikili vektörleriniz olduğunu </a:t>
            </a:r>
            <a:r>
              <a:rPr lang="tr-TR" dirty="0" smtClean="0"/>
              <a:t>ve </a:t>
            </a:r>
            <a:r>
              <a:rPr lang="tr-TR" dirty="0"/>
              <a:t>bunları sinir ağında saklamak istediğinizi varsayalım</a:t>
            </a:r>
            <a:r>
              <a:rPr lang="tr-TR" dirty="0" smtClean="0"/>
              <a:t>.</a:t>
            </a:r>
            <a:endParaRPr lang="tr-TR" dirty="0"/>
          </a:p>
        </p:txBody>
      </p:sp>
      <p:pic>
        <p:nvPicPr>
          <p:cNvPr id="7" name="İçerik Yer Tutucusu 6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66204" y="3109913"/>
            <a:ext cx="5963709" cy="2182523"/>
          </a:xfrm>
        </p:spPr>
      </p:pic>
    </p:spTree>
    <p:extLst>
      <p:ext uri="{BB962C8B-B14F-4D97-AF65-F5344CB8AC3E}">
        <p14:creationId xmlns:p14="http://schemas.microsoft.com/office/powerpoint/2010/main" val="41222301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Hopfield</a:t>
            </a:r>
            <a:r>
              <a:rPr lang="tr-TR" dirty="0"/>
              <a:t> sinir ağı</a:t>
            </a:r>
          </a:p>
        </p:txBody>
      </p:sp>
      <p:sp>
        <p:nvSpPr>
          <p:cNvPr id="5" name="İçerik Yer Tutucusu 4"/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3225338" cy="4023359"/>
          </a:xfrm>
        </p:spPr>
        <p:txBody>
          <a:bodyPr>
            <a:normAutofit fontScale="92500"/>
          </a:bodyPr>
          <a:lstStyle/>
          <a:p>
            <a:r>
              <a:rPr lang="tr-TR" dirty="0"/>
              <a:t>Bu durumda, bunları basit toplama kullanarak ara bağlantı matrisine eklemeniz </a:t>
            </a:r>
            <a:r>
              <a:rPr lang="tr-TR" dirty="0" smtClean="0"/>
              <a:t>gerekir.</a:t>
            </a:r>
          </a:p>
          <a:p>
            <a:r>
              <a:rPr lang="tr-TR" dirty="0"/>
              <a:t>Artık ağ çalışmaya hazırdır. </a:t>
            </a:r>
            <a:r>
              <a:rPr lang="tr-TR" dirty="0" err="1"/>
              <a:t>NN'nin</a:t>
            </a:r>
            <a:r>
              <a:rPr lang="tr-TR" dirty="0"/>
              <a:t> başlangıç ​​durumunu ayarlamanız ve dinamik yordamı çalıştırmanız gerekir. </a:t>
            </a:r>
            <a:r>
              <a:rPr lang="tr-TR" dirty="0" err="1"/>
              <a:t>HNN'nin</a:t>
            </a:r>
            <a:r>
              <a:rPr lang="tr-TR" dirty="0"/>
              <a:t> özellikleri, dinamikler sırasında, kalıplardan birine karşılık gelen bazı kararlı duruma geçer. Ve NN, en çok </a:t>
            </a:r>
            <a:r>
              <a:rPr lang="tr-TR" dirty="0" err="1"/>
              <a:t>HNN'nin</a:t>
            </a:r>
            <a:r>
              <a:rPr lang="tr-TR" dirty="0"/>
              <a:t> başlangıç ​​durumuna benzeyen bu modelde geçecektir.</a:t>
            </a:r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91300" y="1847850"/>
            <a:ext cx="4191000" cy="4019550"/>
          </a:xfrm>
        </p:spPr>
      </p:pic>
    </p:spTree>
    <p:extLst>
      <p:ext uri="{BB962C8B-B14F-4D97-AF65-F5344CB8AC3E}">
        <p14:creationId xmlns:p14="http://schemas.microsoft.com/office/powerpoint/2010/main" val="2842674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Kodlar hakkında</a:t>
            </a:r>
            <a:endParaRPr lang="tr-TR" dirty="0"/>
          </a:p>
        </p:txBody>
      </p:sp>
      <p:sp>
        <p:nvSpPr>
          <p:cNvPr id="5" name="İçerik Yer Tutucusu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Sinir ağının nesne modelini ele alalım. İki ana sınıftan oluşur: </a:t>
            </a:r>
            <a:r>
              <a:rPr lang="tr-TR" dirty="0" err="1"/>
              <a:t>Neuron</a:t>
            </a:r>
            <a:r>
              <a:rPr lang="tr-TR" dirty="0"/>
              <a:t> ve </a:t>
            </a:r>
            <a:r>
              <a:rPr lang="tr-TR" dirty="0" err="1"/>
              <a:t>NeuralNetwork</a:t>
            </a:r>
            <a:r>
              <a:rPr lang="tr-TR" dirty="0"/>
              <a:t>. </a:t>
            </a:r>
            <a:r>
              <a:rPr lang="tr-TR" dirty="0" err="1"/>
              <a:t>Neuron</a:t>
            </a:r>
            <a:r>
              <a:rPr lang="tr-TR" dirty="0"/>
              <a:t>, </a:t>
            </a:r>
            <a:r>
              <a:rPr lang="tr-TR" dirty="0" err="1"/>
              <a:t>State</a:t>
            </a:r>
            <a:r>
              <a:rPr lang="tr-TR" dirty="0"/>
              <a:t> özelliğini ve </a:t>
            </a:r>
            <a:r>
              <a:rPr lang="tr-TR" dirty="0" err="1"/>
              <a:t>ChangeState</a:t>
            </a:r>
            <a:r>
              <a:rPr lang="tr-TR" dirty="0"/>
              <a:t> () yöntemini içeren bir temel sınıftır. </a:t>
            </a:r>
            <a:r>
              <a:rPr lang="tr-TR" dirty="0" err="1" smtClean="0"/>
              <a:t>State</a:t>
            </a:r>
            <a:r>
              <a:rPr lang="tr-TR" dirty="0" smtClean="0"/>
              <a:t> </a:t>
            </a:r>
            <a:r>
              <a:rPr lang="tr-TR" dirty="0"/>
              <a:t>bir Int32 </a:t>
            </a:r>
            <a:r>
              <a:rPr lang="tr-TR" dirty="0" smtClean="0"/>
              <a:t>sayıdır, </a:t>
            </a:r>
            <a:r>
              <a:rPr lang="tr-TR" dirty="0"/>
              <a:t>ancak aslında yalnızca iki değer alır: +1 veya -1 (Bu değerlere </a:t>
            </a:r>
            <a:r>
              <a:rPr lang="tr-TR" dirty="0" err="1"/>
              <a:t>NeuronStates</a:t>
            </a:r>
            <a:r>
              <a:rPr lang="tr-TR" dirty="0"/>
              <a:t> statik sınıfından da erişilebilir. </a:t>
            </a:r>
            <a:r>
              <a:rPr lang="tr-TR" dirty="0" err="1"/>
              <a:t>NeorunStates.AlongField</a:t>
            </a:r>
            <a:r>
              <a:rPr lang="tr-TR" dirty="0"/>
              <a:t> 1'e ve </a:t>
            </a:r>
            <a:r>
              <a:rPr lang="tr-TR" dirty="0" err="1"/>
              <a:t>NeorunStates.AgainstField</a:t>
            </a:r>
            <a:r>
              <a:rPr lang="tr-TR" dirty="0"/>
              <a:t> -1'e eşittir). </a:t>
            </a:r>
            <a:r>
              <a:rPr lang="tr-TR" dirty="0" err="1"/>
              <a:t>ChangeState</a:t>
            </a:r>
            <a:r>
              <a:rPr lang="tr-TR" dirty="0"/>
              <a:t> (), nöron üzerine etki eden alanın değerini alır ve kendi durumunu değiştirip değiştirmemeye karar verir. Durum değiştirildiyse </a:t>
            </a:r>
            <a:r>
              <a:rPr lang="tr-TR" dirty="0" err="1"/>
              <a:t>ChangeState</a:t>
            </a:r>
            <a:r>
              <a:rPr lang="tr-TR" dirty="0"/>
              <a:t> () işlevi </a:t>
            </a:r>
            <a:r>
              <a:rPr lang="tr-TR" dirty="0" err="1"/>
              <a:t>true</a:t>
            </a:r>
            <a:r>
              <a:rPr lang="tr-TR" dirty="0"/>
              <a:t> değerini döndürür.</a:t>
            </a:r>
          </a:p>
        </p:txBody>
      </p:sp>
    </p:spTree>
    <p:extLst>
      <p:ext uri="{BB962C8B-B14F-4D97-AF65-F5344CB8AC3E}">
        <p14:creationId xmlns:p14="http://schemas.microsoft.com/office/powerpoint/2010/main" val="3699893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Uygulamayı çalıştırma</a:t>
            </a:r>
            <a:endParaRPr lang="tr-TR" dirty="0"/>
          </a:p>
        </p:txBody>
      </p:sp>
      <p:sp>
        <p:nvSpPr>
          <p:cNvPr id="5" name="İçerik Yer Tutucusu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Uygulamada nasıl çalıştığını görmek için </a:t>
            </a:r>
            <a:r>
              <a:rPr lang="tr-TR" dirty="0" err="1"/>
              <a:t>demo</a:t>
            </a:r>
            <a:r>
              <a:rPr lang="tr-TR" dirty="0"/>
              <a:t> projesini (HopfieldRecognizer.exe) çalıştırın.</a:t>
            </a:r>
          </a:p>
          <a:p>
            <a:r>
              <a:rPr lang="tr-TR" dirty="0" smtClean="0"/>
              <a:t>- Ana </a:t>
            </a:r>
            <a:r>
              <a:rPr lang="tr-TR" dirty="0"/>
              <a:t>pencerede "Sinir Ağı Oluştur (100 Nöron)" </a:t>
            </a:r>
            <a:r>
              <a:rPr lang="tr-TR" dirty="0" smtClean="0"/>
              <a:t>(</a:t>
            </a:r>
            <a:r>
              <a:rPr lang="en-US" dirty="0"/>
              <a:t>Add pattern to Neural Network</a:t>
            </a:r>
            <a:r>
              <a:rPr lang="tr-TR" dirty="0" smtClean="0"/>
              <a:t>) düğmesine </a:t>
            </a:r>
            <a:r>
              <a:rPr lang="tr-TR" dirty="0"/>
              <a:t>basın. Sinir ağı oluşturulacak.</a:t>
            </a:r>
          </a:p>
          <a:p>
            <a:r>
              <a:rPr lang="tr-TR" dirty="0" smtClean="0"/>
              <a:t>- Sonra </a:t>
            </a:r>
            <a:r>
              <a:rPr lang="tr-TR" dirty="0"/>
              <a:t>"Sinir Ağına desen ekle" düğmesine basın ve herhangi bir 10x10 görüntüyü seçin (bazılarını ABC klasöründe bulabilirsiniz). A, B ve C görüntülerine karşılık gelen 3 örnek ekleyin.</a:t>
            </a:r>
          </a:p>
          <a:p>
            <a:r>
              <a:rPr lang="tr-TR" dirty="0" smtClean="0"/>
              <a:t>- Eklenen </a:t>
            </a:r>
            <a:r>
              <a:rPr lang="tr-TR" dirty="0"/>
              <a:t>desenlerden birini (örneğin A) tıklatarak seçin ve ilk bozulma düzeyinin yüzdesini (% 10'a eşit olarak bırakabilirsiniz) tanımlayın.</a:t>
            </a:r>
          </a:p>
          <a:p>
            <a:r>
              <a:rPr lang="tr-TR" dirty="0" smtClean="0"/>
              <a:t>- "</a:t>
            </a:r>
            <a:r>
              <a:rPr lang="tr-TR" dirty="0"/>
              <a:t>Ağ dinamiklerini </a:t>
            </a:r>
            <a:r>
              <a:rPr lang="tr-TR" dirty="0" smtClean="0"/>
              <a:t>çalıştır</a:t>
            </a:r>
            <a:r>
              <a:rPr lang="tr-TR" dirty="0"/>
              <a:t>" (Run network </a:t>
            </a:r>
            <a:r>
              <a:rPr lang="tr-TR" dirty="0" smtClean="0"/>
              <a:t>Dynamics) </a:t>
            </a:r>
            <a:r>
              <a:rPr lang="tr-TR" dirty="0"/>
              <a:t>düğmesine basın</a:t>
            </a:r>
            <a:r>
              <a:rPr lang="tr-TR" dirty="0" smtClean="0"/>
              <a:t>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855121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Sonuç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HNN 1982 yılında önerilmiştir ve örüntü tanıma problemi için en iyi çözüm değildir. Desenler arasındaki korelasyonlar için çok mantıklıdır. Matrise çok benzer desenler eklemeye çalışırsanız (örneğin (ABC klasöründen) B ve C), bunlar birlikte akar ve </a:t>
            </a:r>
            <a:r>
              <a:rPr lang="tr-TR" dirty="0" err="1"/>
              <a:t>chimera</a:t>
            </a:r>
            <a:r>
              <a:rPr lang="tr-TR" dirty="0"/>
              <a:t> adı verilen yeni bir desen oluştururlar. Nöron </a:t>
            </a:r>
            <a:r>
              <a:rPr lang="tr-TR" dirty="0" smtClean="0"/>
              <a:t>sayısından %10-14 </a:t>
            </a:r>
            <a:r>
              <a:rPr lang="tr-TR" dirty="0"/>
              <a:t>daha fazla olamaz</a:t>
            </a:r>
            <a:r>
              <a:rPr lang="tr-TR" dirty="0" smtClean="0"/>
              <a:t>. Bu </a:t>
            </a:r>
            <a:r>
              <a:rPr lang="tr-TR" dirty="0"/>
              <a:t>dezavantajlara rağmen HNN ve modern modifikasyonları basit ve popüler algoritmalardır.</a:t>
            </a:r>
          </a:p>
        </p:txBody>
      </p:sp>
    </p:spTree>
    <p:extLst>
      <p:ext uri="{BB962C8B-B14F-4D97-AF65-F5344CB8AC3E}">
        <p14:creationId xmlns:p14="http://schemas.microsoft.com/office/powerpoint/2010/main" val="24124575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Kaynaklar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[1] </a:t>
            </a:r>
            <a:r>
              <a:rPr lang="en-US" dirty="0" err="1"/>
              <a:t>Magomedov</a:t>
            </a:r>
            <a:r>
              <a:rPr lang="en-US" dirty="0"/>
              <a:t>, B. (2006, November 7). Hopfield model of neural network for pattern recognition. Retrieved from https://www.codeproject.com/Articles/15949/Hopfield-model-of-neural-network-for-pattern-recog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67301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Geçmişe bakış">
  <a:themeElements>
    <a:clrScheme name="Sıcak Mavi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Geçmişe bakış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eçmişe bakış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9CC26709-368C-4D72-9060-94E5B3FF3CD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131</TotalTime>
  <Words>452</Words>
  <Application>Microsoft Office PowerPoint</Application>
  <PresentationFormat>Geniş ekran</PresentationFormat>
  <Paragraphs>25</Paragraphs>
  <Slides>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2" baseType="lpstr">
      <vt:lpstr>Calibri</vt:lpstr>
      <vt:lpstr>Times New Roman</vt:lpstr>
      <vt:lpstr>Geçmişe bakış</vt:lpstr>
      <vt:lpstr> Örüntü tanıma için sinir ağının Hopfield modeli</vt:lpstr>
      <vt:lpstr>Örüntü tanıma için sinir ağının Hopfield modeli</vt:lpstr>
      <vt:lpstr>Uygulamanın ekran görüntüsü</vt:lpstr>
      <vt:lpstr>Hopfield sinir ağı</vt:lpstr>
      <vt:lpstr>Hopfield sinir ağı</vt:lpstr>
      <vt:lpstr>Kodlar hakkında</vt:lpstr>
      <vt:lpstr>Uygulamayı çalıştırma</vt:lpstr>
      <vt:lpstr>Sonuç</vt:lpstr>
      <vt:lpstr>Kaynaklar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HAFTA KONU</dc:title>
  <dc:creator>ufuk</dc:creator>
  <cp:lastModifiedBy>Ufuk Tanyeri</cp:lastModifiedBy>
  <cp:revision>22</cp:revision>
  <dcterms:created xsi:type="dcterms:W3CDTF">2017-11-14T11:12:27Z</dcterms:created>
  <dcterms:modified xsi:type="dcterms:W3CDTF">2020-02-01T22:26:45Z</dcterms:modified>
</cp:coreProperties>
</file>