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0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303" r:id="rId45"/>
    <p:sldId id="304" r:id="rId4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703AB8-9FF2-475E-A4DC-C05380C890EB}" type="datetimeFigureOut">
              <a:rPr lang="tr-TR" smtClean="0"/>
              <a:t>12.06.2018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82B2F2-7118-42E6-ADC7-877981BB2D6E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3708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   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 </a:t>
            </a:r>
            <a:r>
              <a:rPr lang="tr-TR" sz="10700" dirty="0" smtClean="0"/>
              <a:t>1960-1970</a:t>
            </a:r>
            <a:br>
              <a:rPr lang="tr-TR" sz="10700" dirty="0" smtClean="0"/>
            </a:br>
            <a:r>
              <a:rPr lang="tr-TR" sz="10700" dirty="0" smtClean="0"/>
              <a:t> ARASI MODASI</a:t>
            </a:r>
            <a:endParaRPr lang="tr-TR" sz="107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6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138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0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3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2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70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705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41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87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8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67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44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58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9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01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893045" cy="67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31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95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60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87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703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8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0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990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01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0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2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0"/>
            <a:ext cx="88391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463"/>
            <a:ext cx="9092381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</TotalTime>
  <Words>2</Words>
  <Application>Microsoft Office PowerPoint</Application>
  <PresentationFormat>Ekran Gösterisi (4:3)</PresentationFormat>
  <Paragraphs>4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Akış</vt:lpstr>
      <vt:lpstr>        1960-1970  ARASI MODASI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TANRIKULU</dc:creator>
  <cp:lastModifiedBy>hatice</cp:lastModifiedBy>
  <cp:revision>8</cp:revision>
  <dcterms:created xsi:type="dcterms:W3CDTF">2018-03-18T20:50:26Z</dcterms:created>
  <dcterms:modified xsi:type="dcterms:W3CDTF">2018-06-12T13:23:25Z</dcterms:modified>
</cp:coreProperties>
</file>